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9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1D7C6-D3F8-45CA-92CA-26106E386A2C}" v="7" dt="2024-03-05T14:51:54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Gallagher" userId="d62cfa2b-ad07-4a43-9f63-a26bea820588" providerId="ADAL" clId="{DBA1D7C6-D3F8-45CA-92CA-26106E386A2C}"/>
    <pc:docChg chg="custSel addSld modSld">
      <pc:chgData name="Tracy Gallagher" userId="d62cfa2b-ad07-4a43-9f63-a26bea820588" providerId="ADAL" clId="{DBA1D7C6-D3F8-45CA-92CA-26106E386A2C}" dt="2024-03-05T14:51:54.092" v="561" actId="20577"/>
      <pc:docMkLst>
        <pc:docMk/>
      </pc:docMkLst>
      <pc:sldChg chg="modSp mod">
        <pc:chgData name="Tracy Gallagher" userId="d62cfa2b-ad07-4a43-9f63-a26bea820588" providerId="ADAL" clId="{DBA1D7C6-D3F8-45CA-92CA-26106E386A2C}" dt="2024-02-27T14:31:18.986" v="554" actId="1076"/>
        <pc:sldMkLst>
          <pc:docMk/>
          <pc:sldMk cId="504060681" sldId="257"/>
        </pc:sldMkLst>
        <pc:spChg chg="mod">
          <ac:chgData name="Tracy Gallagher" userId="d62cfa2b-ad07-4a43-9f63-a26bea820588" providerId="ADAL" clId="{DBA1D7C6-D3F8-45CA-92CA-26106E386A2C}" dt="2024-02-27T14:31:18.986" v="554" actId="1076"/>
          <ac:spMkLst>
            <pc:docMk/>
            <pc:sldMk cId="504060681" sldId="257"/>
            <ac:spMk id="5" creationId="{6C68B442-FDAB-6632-E317-9DFD0862473D}"/>
          </ac:spMkLst>
        </pc:spChg>
      </pc:sldChg>
      <pc:sldChg chg="modSp mod">
        <pc:chgData name="Tracy Gallagher" userId="d62cfa2b-ad07-4a43-9f63-a26bea820588" providerId="ADAL" clId="{DBA1D7C6-D3F8-45CA-92CA-26106E386A2C}" dt="2024-02-27T14:31:29.114" v="555" actId="1076"/>
        <pc:sldMkLst>
          <pc:docMk/>
          <pc:sldMk cId="3323625948" sldId="258"/>
        </pc:sldMkLst>
        <pc:spChg chg="mod">
          <ac:chgData name="Tracy Gallagher" userId="d62cfa2b-ad07-4a43-9f63-a26bea820588" providerId="ADAL" clId="{DBA1D7C6-D3F8-45CA-92CA-26106E386A2C}" dt="2024-02-27T14:31:29.114" v="555" actId="1076"/>
          <ac:spMkLst>
            <pc:docMk/>
            <pc:sldMk cId="3323625948" sldId="258"/>
            <ac:spMk id="2" creationId="{1A8E665D-6DB8-C47E-81F6-04397442FA25}"/>
          </ac:spMkLst>
        </pc:spChg>
      </pc:sldChg>
      <pc:sldChg chg="modSp">
        <pc:chgData name="Tracy Gallagher" userId="d62cfa2b-ad07-4a43-9f63-a26bea820588" providerId="ADAL" clId="{DBA1D7C6-D3F8-45CA-92CA-26106E386A2C}" dt="2024-02-27T14:31:39.984" v="556" actId="20577"/>
        <pc:sldMkLst>
          <pc:docMk/>
          <pc:sldMk cId="3360081807" sldId="259"/>
        </pc:sldMkLst>
        <pc:graphicFrameChg chg="mod">
          <ac:chgData name="Tracy Gallagher" userId="d62cfa2b-ad07-4a43-9f63-a26bea820588" providerId="ADAL" clId="{DBA1D7C6-D3F8-45CA-92CA-26106E386A2C}" dt="2024-02-27T14:31:39.984" v="556" actId="20577"/>
          <ac:graphicFrameMkLst>
            <pc:docMk/>
            <pc:sldMk cId="3360081807" sldId="259"/>
            <ac:graphicFrameMk id="5" creationId="{5319B912-8FC9-8D53-23E7-50B3ACDCDE97}"/>
          </ac:graphicFrameMkLst>
        </pc:graphicFrameChg>
      </pc:sldChg>
      <pc:sldChg chg="modSp">
        <pc:chgData name="Tracy Gallagher" userId="d62cfa2b-ad07-4a43-9f63-a26bea820588" providerId="ADAL" clId="{DBA1D7C6-D3F8-45CA-92CA-26106E386A2C}" dt="2024-02-27T13:12:37.845" v="95" actId="20577"/>
        <pc:sldMkLst>
          <pc:docMk/>
          <pc:sldMk cId="3741900220" sldId="260"/>
        </pc:sldMkLst>
        <pc:graphicFrameChg chg="mod">
          <ac:chgData name="Tracy Gallagher" userId="d62cfa2b-ad07-4a43-9f63-a26bea820588" providerId="ADAL" clId="{DBA1D7C6-D3F8-45CA-92CA-26106E386A2C}" dt="2024-02-27T13:12:37.845" v="95" actId="20577"/>
          <ac:graphicFrameMkLst>
            <pc:docMk/>
            <pc:sldMk cId="3741900220" sldId="260"/>
            <ac:graphicFrameMk id="5" creationId="{95974F41-0391-0CD2-5B79-9EBA0274631B}"/>
          </ac:graphicFrameMkLst>
        </pc:graphicFrameChg>
      </pc:sldChg>
      <pc:sldChg chg="addSp delSp modSp mod setBg">
        <pc:chgData name="Tracy Gallagher" userId="d62cfa2b-ad07-4a43-9f63-a26bea820588" providerId="ADAL" clId="{DBA1D7C6-D3F8-45CA-92CA-26106E386A2C}" dt="2024-02-27T13:52:47.273" v="169" actId="26606"/>
        <pc:sldMkLst>
          <pc:docMk/>
          <pc:sldMk cId="2276355695" sldId="261"/>
        </pc:sldMkLst>
        <pc:spChg chg="mod">
          <ac:chgData name="Tracy Gallagher" userId="d62cfa2b-ad07-4a43-9f63-a26bea820588" providerId="ADAL" clId="{DBA1D7C6-D3F8-45CA-92CA-26106E386A2C}" dt="2024-02-27T13:52:47.273" v="169" actId="26606"/>
          <ac:spMkLst>
            <pc:docMk/>
            <pc:sldMk cId="2276355695" sldId="261"/>
            <ac:spMk id="2" creationId="{37A953B1-745A-C878-BB41-88F8683D3FAB}"/>
          </ac:spMkLst>
        </pc:spChg>
        <pc:spChg chg="del mod">
          <ac:chgData name="Tracy Gallagher" userId="d62cfa2b-ad07-4a43-9f63-a26bea820588" providerId="ADAL" clId="{DBA1D7C6-D3F8-45CA-92CA-26106E386A2C}" dt="2024-02-27T13:52:47.273" v="169" actId="26606"/>
          <ac:spMkLst>
            <pc:docMk/>
            <pc:sldMk cId="2276355695" sldId="261"/>
            <ac:spMk id="3" creationId="{045FFAFF-E315-8CC5-8433-BEF969D6351B}"/>
          </ac:spMkLst>
        </pc:spChg>
        <pc:spChg chg="add">
          <ac:chgData name="Tracy Gallagher" userId="d62cfa2b-ad07-4a43-9f63-a26bea820588" providerId="ADAL" clId="{DBA1D7C6-D3F8-45CA-92CA-26106E386A2C}" dt="2024-02-27T13:52:47.273" v="169" actId="26606"/>
          <ac:spMkLst>
            <pc:docMk/>
            <pc:sldMk cId="2276355695" sldId="261"/>
            <ac:spMk id="9" creationId="{DF36526D-0F1F-46DD-8DDC-385EF7FFF468}"/>
          </ac:spMkLst>
        </pc:spChg>
        <pc:spChg chg="add">
          <ac:chgData name="Tracy Gallagher" userId="d62cfa2b-ad07-4a43-9f63-a26bea820588" providerId="ADAL" clId="{DBA1D7C6-D3F8-45CA-92CA-26106E386A2C}" dt="2024-02-27T13:52:47.273" v="169" actId="26606"/>
          <ac:spMkLst>
            <pc:docMk/>
            <pc:sldMk cId="2276355695" sldId="261"/>
            <ac:spMk id="11" creationId="{C926ABA4-C8CE-4D75-AC96-BAC602AFF538}"/>
          </ac:spMkLst>
        </pc:spChg>
        <pc:graphicFrameChg chg="add">
          <ac:chgData name="Tracy Gallagher" userId="d62cfa2b-ad07-4a43-9f63-a26bea820588" providerId="ADAL" clId="{DBA1D7C6-D3F8-45CA-92CA-26106E386A2C}" dt="2024-02-27T13:52:47.273" v="169" actId="26606"/>
          <ac:graphicFrameMkLst>
            <pc:docMk/>
            <pc:sldMk cId="2276355695" sldId="261"/>
            <ac:graphicFrameMk id="5" creationId="{1A04F50B-6DA9-D83B-868E-796A083A8F54}"/>
          </ac:graphicFrameMkLst>
        </pc:graphicFrameChg>
      </pc:sldChg>
      <pc:sldChg chg="addSp delSp modSp mod setBg">
        <pc:chgData name="Tracy Gallagher" userId="d62cfa2b-ad07-4a43-9f63-a26bea820588" providerId="ADAL" clId="{DBA1D7C6-D3F8-45CA-92CA-26106E386A2C}" dt="2024-03-05T14:51:54.092" v="561" actId="20577"/>
        <pc:sldMkLst>
          <pc:docMk/>
          <pc:sldMk cId="1252808466" sldId="262"/>
        </pc:sldMkLst>
        <pc:spChg chg="mod">
          <ac:chgData name="Tracy Gallagher" userId="d62cfa2b-ad07-4a43-9f63-a26bea820588" providerId="ADAL" clId="{DBA1D7C6-D3F8-45CA-92CA-26106E386A2C}" dt="2024-02-27T13:56:26.259" v="450" actId="26606"/>
          <ac:spMkLst>
            <pc:docMk/>
            <pc:sldMk cId="1252808466" sldId="262"/>
            <ac:spMk id="2" creationId="{4BFF4372-A533-44D0-B091-EAF05B8BDC5C}"/>
          </ac:spMkLst>
        </pc:spChg>
        <pc:spChg chg="del mod">
          <ac:chgData name="Tracy Gallagher" userId="d62cfa2b-ad07-4a43-9f63-a26bea820588" providerId="ADAL" clId="{DBA1D7C6-D3F8-45CA-92CA-26106E386A2C}" dt="2024-02-27T13:56:26.259" v="450" actId="26606"/>
          <ac:spMkLst>
            <pc:docMk/>
            <pc:sldMk cId="1252808466" sldId="262"/>
            <ac:spMk id="3" creationId="{4CE697B0-AA18-02B4-0BDF-8134541AC0BA}"/>
          </ac:spMkLst>
        </pc:spChg>
        <pc:spChg chg="add">
          <ac:chgData name="Tracy Gallagher" userId="d62cfa2b-ad07-4a43-9f63-a26bea820588" providerId="ADAL" clId="{DBA1D7C6-D3F8-45CA-92CA-26106E386A2C}" dt="2024-02-27T13:56:26.259" v="450" actId="26606"/>
          <ac:spMkLst>
            <pc:docMk/>
            <pc:sldMk cId="1252808466" sldId="262"/>
            <ac:spMk id="9" creationId="{DA8886A6-5426-494B-96D8-D962D2BA0818}"/>
          </ac:spMkLst>
        </pc:spChg>
        <pc:spChg chg="add">
          <ac:chgData name="Tracy Gallagher" userId="d62cfa2b-ad07-4a43-9f63-a26bea820588" providerId="ADAL" clId="{DBA1D7C6-D3F8-45CA-92CA-26106E386A2C}" dt="2024-02-27T13:56:26.259" v="450" actId="26606"/>
          <ac:spMkLst>
            <pc:docMk/>
            <pc:sldMk cId="1252808466" sldId="262"/>
            <ac:spMk id="11" creationId="{AA3ED336-C09E-46E8-9774-B977D15FC5E0}"/>
          </ac:spMkLst>
        </pc:spChg>
        <pc:graphicFrameChg chg="add mod">
          <ac:chgData name="Tracy Gallagher" userId="d62cfa2b-ad07-4a43-9f63-a26bea820588" providerId="ADAL" clId="{DBA1D7C6-D3F8-45CA-92CA-26106E386A2C}" dt="2024-03-05T14:51:54.092" v="561" actId="20577"/>
          <ac:graphicFrameMkLst>
            <pc:docMk/>
            <pc:sldMk cId="1252808466" sldId="262"/>
            <ac:graphicFrameMk id="5" creationId="{B99C2E6B-A67F-E9C0-E4CB-767CC810AFDF}"/>
          </ac:graphicFrameMkLst>
        </pc:graphicFrameChg>
      </pc:sldChg>
      <pc:sldChg chg="modSp">
        <pc:chgData name="Tracy Gallagher" userId="d62cfa2b-ad07-4a43-9f63-a26bea820588" providerId="ADAL" clId="{DBA1D7C6-D3F8-45CA-92CA-26106E386A2C}" dt="2024-02-27T14:32:16.304" v="558" actId="20577"/>
        <pc:sldMkLst>
          <pc:docMk/>
          <pc:sldMk cId="1636061157" sldId="267"/>
        </pc:sldMkLst>
        <pc:graphicFrameChg chg="mod">
          <ac:chgData name="Tracy Gallagher" userId="d62cfa2b-ad07-4a43-9f63-a26bea820588" providerId="ADAL" clId="{DBA1D7C6-D3F8-45CA-92CA-26106E386A2C}" dt="2024-02-27T14:32:16.304" v="558" actId="20577"/>
          <ac:graphicFrameMkLst>
            <pc:docMk/>
            <pc:sldMk cId="1636061157" sldId="267"/>
            <ac:graphicFrameMk id="5" creationId="{7FC3FB95-9B04-6BBB-906A-CEB484184369}"/>
          </ac:graphicFrameMkLst>
        </pc:graphicFrameChg>
      </pc:sldChg>
      <pc:sldChg chg="addSp delSp modSp new mod setBg">
        <pc:chgData name="Tracy Gallagher" userId="d62cfa2b-ad07-4a43-9f63-a26bea820588" providerId="ADAL" clId="{DBA1D7C6-D3F8-45CA-92CA-26106E386A2C}" dt="2024-02-27T13:57:10.843" v="553" actId="20577"/>
        <pc:sldMkLst>
          <pc:docMk/>
          <pc:sldMk cId="2926892930" sldId="268"/>
        </pc:sldMkLst>
        <pc:spChg chg="mod">
          <ac:chgData name="Tracy Gallagher" userId="d62cfa2b-ad07-4a43-9f63-a26bea820588" providerId="ADAL" clId="{DBA1D7C6-D3F8-45CA-92CA-26106E386A2C}" dt="2024-02-27T13:57:10.843" v="553" actId="20577"/>
          <ac:spMkLst>
            <pc:docMk/>
            <pc:sldMk cId="2926892930" sldId="268"/>
            <ac:spMk id="2" creationId="{D9DB98D7-F3B2-2DDF-EFD0-A06A30EAE3EA}"/>
          </ac:spMkLst>
        </pc:spChg>
        <pc:spChg chg="del">
          <ac:chgData name="Tracy Gallagher" userId="d62cfa2b-ad07-4a43-9f63-a26bea820588" providerId="ADAL" clId="{DBA1D7C6-D3F8-45CA-92CA-26106E386A2C}" dt="2024-02-23T14:44:50.203" v="19" actId="26606"/>
          <ac:spMkLst>
            <pc:docMk/>
            <pc:sldMk cId="2926892930" sldId="268"/>
            <ac:spMk id="3" creationId="{09B94FDF-13D5-5CA1-16CC-2992915C1216}"/>
          </ac:spMkLst>
        </pc:spChg>
        <pc:spChg chg="add">
          <ac:chgData name="Tracy Gallagher" userId="d62cfa2b-ad07-4a43-9f63-a26bea820588" providerId="ADAL" clId="{DBA1D7C6-D3F8-45CA-92CA-26106E386A2C}" dt="2024-02-23T14:44:50.203" v="19" actId="26606"/>
          <ac:spMkLst>
            <pc:docMk/>
            <pc:sldMk cId="2926892930" sldId="268"/>
            <ac:spMk id="9" creationId="{0D57E7FA-E8FC-45AC-868F-CDC8144939D6}"/>
          </ac:spMkLst>
        </pc:spChg>
        <pc:spChg chg="add">
          <ac:chgData name="Tracy Gallagher" userId="d62cfa2b-ad07-4a43-9f63-a26bea820588" providerId="ADAL" clId="{DBA1D7C6-D3F8-45CA-92CA-26106E386A2C}" dt="2024-02-23T14:44:50.203" v="19" actId="26606"/>
          <ac:spMkLst>
            <pc:docMk/>
            <pc:sldMk cId="2926892930" sldId="268"/>
            <ac:spMk id="11" creationId="{DCE1AED4-C7FF-4468-BF54-4470A0A3E283}"/>
          </ac:spMkLst>
        </pc:spChg>
        <pc:spChg chg="add">
          <ac:chgData name="Tracy Gallagher" userId="d62cfa2b-ad07-4a43-9f63-a26bea820588" providerId="ADAL" clId="{DBA1D7C6-D3F8-45CA-92CA-26106E386A2C}" dt="2024-02-23T14:44:50.203" v="19" actId="26606"/>
          <ac:spMkLst>
            <pc:docMk/>
            <pc:sldMk cId="2926892930" sldId="268"/>
            <ac:spMk id="13" creationId="{BDE94FAB-AA60-43B4-A2C3-3A940B9A951A}"/>
          </ac:spMkLst>
        </pc:spChg>
        <pc:picChg chg="add">
          <ac:chgData name="Tracy Gallagher" userId="d62cfa2b-ad07-4a43-9f63-a26bea820588" providerId="ADAL" clId="{DBA1D7C6-D3F8-45CA-92CA-26106E386A2C}" dt="2024-02-23T14:44:50.203" v="19" actId="26606"/>
          <ac:picMkLst>
            <pc:docMk/>
            <pc:sldMk cId="2926892930" sldId="268"/>
            <ac:picMk id="5" creationId="{059240C1-9B59-BC2E-298F-961EF319FC0B}"/>
          </ac:picMkLst>
        </pc:picChg>
      </pc:sldChg>
      <pc:sldChg chg="addSp modSp new mod setBg">
        <pc:chgData name="Tracy Gallagher" userId="d62cfa2b-ad07-4a43-9f63-a26bea820588" providerId="ADAL" clId="{DBA1D7C6-D3F8-45CA-92CA-26106E386A2C}" dt="2024-02-23T14:50:27.463" v="94" actId="26606"/>
        <pc:sldMkLst>
          <pc:docMk/>
          <pc:sldMk cId="3068500138" sldId="269"/>
        </pc:sldMkLst>
        <pc:spChg chg="mod">
          <ac:chgData name="Tracy Gallagher" userId="d62cfa2b-ad07-4a43-9f63-a26bea820588" providerId="ADAL" clId="{DBA1D7C6-D3F8-45CA-92CA-26106E386A2C}" dt="2024-02-23T14:50:27.463" v="94" actId="26606"/>
          <ac:spMkLst>
            <pc:docMk/>
            <pc:sldMk cId="3068500138" sldId="269"/>
            <ac:spMk id="2" creationId="{05DE9C7D-B00A-BC7D-10B6-1761FE73CFC9}"/>
          </ac:spMkLst>
        </pc:spChg>
        <pc:spChg chg="mod">
          <ac:chgData name="Tracy Gallagher" userId="d62cfa2b-ad07-4a43-9f63-a26bea820588" providerId="ADAL" clId="{DBA1D7C6-D3F8-45CA-92CA-26106E386A2C}" dt="2024-02-23T14:50:27.463" v="94" actId="26606"/>
          <ac:spMkLst>
            <pc:docMk/>
            <pc:sldMk cId="3068500138" sldId="269"/>
            <ac:spMk id="3" creationId="{C0754B44-C568-0C5E-C3EB-C6ABD66BBF3B}"/>
          </ac:spMkLst>
        </pc:spChg>
        <pc:spChg chg="add">
          <ac:chgData name="Tracy Gallagher" userId="d62cfa2b-ad07-4a43-9f63-a26bea820588" providerId="ADAL" clId="{DBA1D7C6-D3F8-45CA-92CA-26106E386A2C}" dt="2024-02-23T14:50:27.463" v="94" actId="26606"/>
          <ac:spMkLst>
            <pc:docMk/>
            <pc:sldMk cId="3068500138" sldId="269"/>
            <ac:spMk id="9" creationId="{94C5663A-0CE3-4AEE-B47E-FB68D9EBFE1A}"/>
          </ac:spMkLst>
        </pc:spChg>
        <pc:picChg chg="add">
          <ac:chgData name="Tracy Gallagher" userId="d62cfa2b-ad07-4a43-9f63-a26bea820588" providerId="ADAL" clId="{DBA1D7C6-D3F8-45CA-92CA-26106E386A2C}" dt="2024-02-23T14:50:27.463" v="94" actId="26606"/>
          <ac:picMkLst>
            <pc:docMk/>
            <pc:sldMk cId="3068500138" sldId="269"/>
            <ac:picMk id="5" creationId="{5785F47D-843B-4596-7754-9A884FF75055}"/>
          </ac:picMkLst>
        </pc:picChg>
      </pc:sldChg>
    </pc:docChg>
  </pc:docChgLst>
  <pc:docChgLst>
    <pc:chgData name="Tracy Gallagher" userId="d62cfa2b-ad07-4a43-9f63-a26bea820588" providerId="ADAL" clId="{116688E5-4933-4209-912B-773D670FADA8}"/>
    <pc:docChg chg="addSld modSld">
      <pc:chgData name="Tracy Gallagher" userId="d62cfa2b-ad07-4a43-9f63-a26bea820588" providerId="ADAL" clId="{116688E5-4933-4209-912B-773D670FADA8}" dt="2024-02-28T06:19:56.349" v="1"/>
      <pc:docMkLst>
        <pc:docMk/>
      </pc:docMkLst>
      <pc:sldChg chg="modSp new mod">
        <pc:chgData name="Tracy Gallagher" userId="d62cfa2b-ad07-4a43-9f63-a26bea820588" providerId="ADAL" clId="{116688E5-4933-4209-912B-773D670FADA8}" dt="2024-02-28T06:19:56.349" v="1"/>
        <pc:sldMkLst>
          <pc:docMk/>
          <pc:sldMk cId="2817241944" sldId="270"/>
        </pc:sldMkLst>
        <pc:spChg chg="mod">
          <ac:chgData name="Tracy Gallagher" userId="d62cfa2b-ad07-4a43-9f63-a26bea820588" providerId="ADAL" clId="{116688E5-4933-4209-912B-773D670FADA8}" dt="2024-02-28T06:19:56.349" v="1"/>
          <ac:spMkLst>
            <pc:docMk/>
            <pc:sldMk cId="2817241944" sldId="270"/>
            <ac:spMk id="3" creationId="{48137B0B-BCB2-95C1-4549-623C96396CAC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624B3-75D8-4683-9215-E31A0BD4D0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A7F0D-12D4-4AFF-A3D3-791D51F2DC32}">
      <dgm:prSet/>
      <dgm:spPr/>
      <dgm:t>
        <a:bodyPr/>
        <a:lstStyle/>
        <a:p>
          <a:r>
            <a:rPr lang="en-GB"/>
            <a:t>Important questions to ask yourself:</a:t>
          </a:r>
          <a:endParaRPr lang="en-US"/>
        </a:p>
      </dgm:t>
    </dgm:pt>
    <dgm:pt modelId="{6E50E2E6-D570-4642-A031-B377F65670C9}" type="parTrans" cxnId="{44F70D7B-AEE7-47CA-A4B5-85D90DE9ECB3}">
      <dgm:prSet/>
      <dgm:spPr/>
      <dgm:t>
        <a:bodyPr/>
        <a:lstStyle/>
        <a:p>
          <a:endParaRPr lang="en-US"/>
        </a:p>
      </dgm:t>
    </dgm:pt>
    <dgm:pt modelId="{C303A05F-3AB3-460B-8850-3BBB1A900DFA}" type="sibTrans" cxnId="{44F70D7B-AEE7-47CA-A4B5-85D90DE9ECB3}">
      <dgm:prSet/>
      <dgm:spPr/>
      <dgm:t>
        <a:bodyPr/>
        <a:lstStyle/>
        <a:p>
          <a:endParaRPr lang="en-US"/>
        </a:p>
      </dgm:t>
    </dgm:pt>
    <dgm:pt modelId="{527A83F8-5DC4-4E93-9978-9B8A43F979CD}">
      <dgm:prSet/>
      <dgm:spPr/>
      <dgm:t>
        <a:bodyPr/>
        <a:lstStyle/>
        <a:p>
          <a:r>
            <a:rPr lang="en-GB"/>
            <a:t>What career aspirations do you have?</a:t>
          </a:r>
          <a:endParaRPr lang="en-US"/>
        </a:p>
      </dgm:t>
    </dgm:pt>
    <dgm:pt modelId="{117B5C1D-8997-4100-AE13-92642481A0FB}" type="parTrans" cxnId="{CC28DB3C-44E0-4627-9C10-61436C9A0D4C}">
      <dgm:prSet/>
      <dgm:spPr/>
      <dgm:t>
        <a:bodyPr/>
        <a:lstStyle/>
        <a:p>
          <a:endParaRPr lang="en-US"/>
        </a:p>
      </dgm:t>
    </dgm:pt>
    <dgm:pt modelId="{F267E09D-C869-4B6D-A110-E7588DE4B3E5}" type="sibTrans" cxnId="{CC28DB3C-44E0-4627-9C10-61436C9A0D4C}">
      <dgm:prSet/>
      <dgm:spPr/>
      <dgm:t>
        <a:bodyPr/>
        <a:lstStyle/>
        <a:p>
          <a:endParaRPr lang="en-US"/>
        </a:p>
      </dgm:t>
    </dgm:pt>
    <dgm:pt modelId="{669C4E6B-3F2C-47C0-AE4C-238F6AFEDABF}">
      <dgm:prSet/>
      <dgm:spPr/>
      <dgm:t>
        <a:bodyPr/>
        <a:lstStyle/>
        <a:p>
          <a:r>
            <a:rPr lang="en-GB"/>
            <a:t>Which subjects will help you achieve your ambitions?</a:t>
          </a:r>
          <a:endParaRPr lang="en-US"/>
        </a:p>
      </dgm:t>
    </dgm:pt>
    <dgm:pt modelId="{D7C1F15A-0B91-40C2-BC9A-04F6043447A6}" type="parTrans" cxnId="{F3706B5F-EA72-41F6-B66A-3C69AB0EA33B}">
      <dgm:prSet/>
      <dgm:spPr/>
      <dgm:t>
        <a:bodyPr/>
        <a:lstStyle/>
        <a:p>
          <a:endParaRPr lang="en-US"/>
        </a:p>
      </dgm:t>
    </dgm:pt>
    <dgm:pt modelId="{487A816B-334A-461F-8C26-9F5889C0E0A5}" type="sibTrans" cxnId="{F3706B5F-EA72-41F6-B66A-3C69AB0EA33B}">
      <dgm:prSet/>
      <dgm:spPr/>
      <dgm:t>
        <a:bodyPr/>
        <a:lstStyle/>
        <a:p>
          <a:endParaRPr lang="en-US"/>
        </a:p>
      </dgm:t>
    </dgm:pt>
    <dgm:pt modelId="{444818F7-A342-48DD-A3FE-2BCC7D115746}">
      <dgm:prSet/>
      <dgm:spPr/>
      <dgm:t>
        <a:bodyPr/>
        <a:lstStyle/>
        <a:p>
          <a:r>
            <a:rPr lang="en-GB"/>
            <a:t>Are the courses suited to you?</a:t>
          </a:r>
          <a:endParaRPr lang="en-US"/>
        </a:p>
      </dgm:t>
    </dgm:pt>
    <dgm:pt modelId="{C61BA461-EA73-468C-B682-BCD389DB66C3}" type="parTrans" cxnId="{E3F8A0A8-2B6D-41E9-B47D-0DB3755C10D4}">
      <dgm:prSet/>
      <dgm:spPr/>
      <dgm:t>
        <a:bodyPr/>
        <a:lstStyle/>
        <a:p>
          <a:endParaRPr lang="en-US"/>
        </a:p>
      </dgm:t>
    </dgm:pt>
    <dgm:pt modelId="{323BD084-D816-41B7-8253-3FDFA2ED851D}" type="sibTrans" cxnId="{E3F8A0A8-2B6D-41E9-B47D-0DB3755C10D4}">
      <dgm:prSet/>
      <dgm:spPr/>
      <dgm:t>
        <a:bodyPr/>
        <a:lstStyle/>
        <a:p>
          <a:endParaRPr lang="en-US"/>
        </a:p>
      </dgm:t>
    </dgm:pt>
    <dgm:pt modelId="{DEB327DF-6E6E-4CFE-A577-E6AC2E069D6F}">
      <dgm:prSet/>
      <dgm:spPr/>
      <dgm:t>
        <a:bodyPr/>
        <a:lstStyle/>
        <a:p>
          <a:r>
            <a:rPr lang="en-GB" dirty="0"/>
            <a:t>Will your choices keep your options open?</a:t>
          </a:r>
          <a:endParaRPr lang="en-US" dirty="0"/>
        </a:p>
      </dgm:t>
    </dgm:pt>
    <dgm:pt modelId="{37E9FCEA-B04C-4345-9A54-E01A1267F7DC}" type="parTrans" cxnId="{8D23B5F7-1A20-457F-9092-BB0B5FD7B60E}">
      <dgm:prSet/>
      <dgm:spPr/>
      <dgm:t>
        <a:bodyPr/>
        <a:lstStyle/>
        <a:p>
          <a:endParaRPr lang="en-US"/>
        </a:p>
      </dgm:t>
    </dgm:pt>
    <dgm:pt modelId="{F32E9A28-4316-4415-992E-576C022EC127}" type="sibTrans" cxnId="{8D23B5F7-1A20-457F-9092-BB0B5FD7B60E}">
      <dgm:prSet/>
      <dgm:spPr/>
      <dgm:t>
        <a:bodyPr/>
        <a:lstStyle/>
        <a:p>
          <a:endParaRPr lang="en-US"/>
        </a:p>
      </dgm:t>
    </dgm:pt>
    <dgm:pt modelId="{ED07BFA4-79EB-45D3-BBE2-61D885193638}" type="pres">
      <dgm:prSet presAssocID="{039624B3-75D8-4683-9215-E31A0BD4D0FB}" presName="linear" presStyleCnt="0">
        <dgm:presLayoutVars>
          <dgm:animLvl val="lvl"/>
          <dgm:resizeHandles val="exact"/>
        </dgm:presLayoutVars>
      </dgm:prSet>
      <dgm:spPr/>
    </dgm:pt>
    <dgm:pt modelId="{5B7F8ECD-5DC4-4CC6-BD6E-9420342ACB9B}" type="pres">
      <dgm:prSet presAssocID="{BA4A7F0D-12D4-4AFF-A3D3-791D51F2DC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708305C-19B3-4B44-92DF-C15F9C9A8B44}" type="pres">
      <dgm:prSet presAssocID="{BA4A7F0D-12D4-4AFF-A3D3-791D51F2DC3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C28DB3C-44E0-4627-9C10-61436C9A0D4C}" srcId="{BA4A7F0D-12D4-4AFF-A3D3-791D51F2DC32}" destId="{527A83F8-5DC4-4E93-9978-9B8A43F979CD}" srcOrd="0" destOrd="0" parTransId="{117B5C1D-8997-4100-AE13-92642481A0FB}" sibTransId="{F267E09D-C869-4B6D-A110-E7588DE4B3E5}"/>
    <dgm:cxn modelId="{F3706B5F-EA72-41F6-B66A-3C69AB0EA33B}" srcId="{BA4A7F0D-12D4-4AFF-A3D3-791D51F2DC32}" destId="{669C4E6B-3F2C-47C0-AE4C-238F6AFEDABF}" srcOrd="1" destOrd="0" parTransId="{D7C1F15A-0B91-40C2-BC9A-04F6043447A6}" sibTransId="{487A816B-334A-461F-8C26-9F5889C0E0A5}"/>
    <dgm:cxn modelId="{73119B69-D556-40FB-B265-F5E5EBCFC4D8}" type="presOf" srcId="{039624B3-75D8-4683-9215-E31A0BD4D0FB}" destId="{ED07BFA4-79EB-45D3-BBE2-61D885193638}" srcOrd="0" destOrd="0" presId="urn:microsoft.com/office/officeart/2005/8/layout/vList2"/>
    <dgm:cxn modelId="{55098353-1758-4772-BC46-0D7565147263}" type="presOf" srcId="{669C4E6B-3F2C-47C0-AE4C-238F6AFEDABF}" destId="{A708305C-19B3-4B44-92DF-C15F9C9A8B44}" srcOrd="0" destOrd="1" presId="urn:microsoft.com/office/officeart/2005/8/layout/vList2"/>
    <dgm:cxn modelId="{44F70D7B-AEE7-47CA-A4B5-85D90DE9ECB3}" srcId="{039624B3-75D8-4683-9215-E31A0BD4D0FB}" destId="{BA4A7F0D-12D4-4AFF-A3D3-791D51F2DC32}" srcOrd="0" destOrd="0" parTransId="{6E50E2E6-D570-4642-A031-B377F65670C9}" sibTransId="{C303A05F-3AB3-460B-8850-3BBB1A900DFA}"/>
    <dgm:cxn modelId="{E4C01C7B-0097-4B99-B728-BAAFA036B72F}" type="presOf" srcId="{527A83F8-5DC4-4E93-9978-9B8A43F979CD}" destId="{A708305C-19B3-4B44-92DF-C15F9C9A8B44}" srcOrd="0" destOrd="0" presId="urn:microsoft.com/office/officeart/2005/8/layout/vList2"/>
    <dgm:cxn modelId="{3C3D12A7-E6E5-4FB0-9712-EE08D4DD4D99}" type="presOf" srcId="{DEB327DF-6E6E-4CFE-A577-E6AC2E069D6F}" destId="{A708305C-19B3-4B44-92DF-C15F9C9A8B44}" srcOrd="0" destOrd="3" presId="urn:microsoft.com/office/officeart/2005/8/layout/vList2"/>
    <dgm:cxn modelId="{E3F8A0A8-2B6D-41E9-B47D-0DB3755C10D4}" srcId="{BA4A7F0D-12D4-4AFF-A3D3-791D51F2DC32}" destId="{444818F7-A342-48DD-A3FE-2BCC7D115746}" srcOrd="2" destOrd="0" parTransId="{C61BA461-EA73-468C-B682-BCD389DB66C3}" sibTransId="{323BD084-D816-41B7-8253-3FDFA2ED851D}"/>
    <dgm:cxn modelId="{104FC1D2-83F8-4299-A22B-170D1E38E995}" type="presOf" srcId="{444818F7-A342-48DD-A3FE-2BCC7D115746}" destId="{A708305C-19B3-4B44-92DF-C15F9C9A8B44}" srcOrd="0" destOrd="2" presId="urn:microsoft.com/office/officeart/2005/8/layout/vList2"/>
    <dgm:cxn modelId="{A61D46DC-5038-4786-B1AA-9D31FA2AF920}" type="presOf" srcId="{BA4A7F0D-12D4-4AFF-A3D3-791D51F2DC32}" destId="{5B7F8ECD-5DC4-4CC6-BD6E-9420342ACB9B}" srcOrd="0" destOrd="0" presId="urn:microsoft.com/office/officeart/2005/8/layout/vList2"/>
    <dgm:cxn modelId="{8D23B5F7-1A20-457F-9092-BB0B5FD7B60E}" srcId="{BA4A7F0D-12D4-4AFF-A3D3-791D51F2DC32}" destId="{DEB327DF-6E6E-4CFE-A577-E6AC2E069D6F}" srcOrd="3" destOrd="0" parTransId="{37E9FCEA-B04C-4345-9A54-E01A1267F7DC}" sibTransId="{F32E9A28-4316-4415-992E-576C022EC127}"/>
    <dgm:cxn modelId="{814C08E2-40F8-4CEC-BCF8-248403C610D8}" type="presParOf" srcId="{ED07BFA4-79EB-45D3-BBE2-61D885193638}" destId="{5B7F8ECD-5DC4-4CC6-BD6E-9420342ACB9B}" srcOrd="0" destOrd="0" presId="urn:microsoft.com/office/officeart/2005/8/layout/vList2"/>
    <dgm:cxn modelId="{6A3A475E-EDF9-470C-9785-D5C0237DBD5A}" type="presParOf" srcId="{ED07BFA4-79EB-45D3-BBE2-61D885193638}" destId="{A708305C-19B3-4B44-92DF-C15F9C9A8B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C3014-2553-42AD-A9D3-DC712C138D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262C30-8518-48E8-B98D-32AC77458F45}">
      <dgm:prSet/>
      <dgm:spPr/>
      <dgm:t>
        <a:bodyPr/>
        <a:lstStyle/>
        <a:p>
          <a:r>
            <a:rPr lang="en-GB"/>
            <a:t>Y9 options booklet</a:t>
          </a:r>
          <a:endParaRPr lang="en-US"/>
        </a:p>
      </dgm:t>
    </dgm:pt>
    <dgm:pt modelId="{14949312-50D6-4DDC-B7AF-582B634D9A2F}" type="parTrans" cxnId="{0A45CAEF-2AC1-474F-9378-EB11C80FBA1C}">
      <dgm:prSet/>
      <dgm:spPr/>
      <dgm:t>
        <a:bodyPr/>
        <a:lstStyle/>
        <a:p>
          <a:endParaRPr lang="en-US"/>
        </a:p>
      </dgm:t>
    </dgm:pt>
    <dgm:pt modelId="{70E9D5F4-46C6-42BA-9F1F-3C67CA91851D}" type="sibTrans" cxnId="{0A45CAEF-2AC1-474F-9378-EB11C80FBA1C}">
      <dgm:prSet/>
      <dgm:spPr/>
      <dgm:t>
        <a:bodyPr/>
        <a:lstStyle/>
        <a:p>
          <a:endParaRPr lang="en-US"/>
        </a:p>
      </dgm:t>
    </dgm:pt>
    <dgm:pt modelId="{5182F98E-1FC1-43AE-ACD4-FD9C3B8340E0}">
      <dgm:prSet/>
      <dgm:spPr/>
      <dgm:t>
        <a:bodyPr/>
        <a:lstStyle/>
        <a:p>
          <a:r>
            <a:rPr lang="en-GB" dirty="0"/>
            <a:t>Y9 options evening</a:t>
          </a:r>
          <a:endParaRPr lang="en-US" dirty="0"/>
        </a:p>
      </dgm:t>
    </dgm:pt>
    <dgm:pt modelId="{9EF857EE-6A17-452F-8A78-BE78A31643EA}" type="parTrans" cxnId="{8518FACF-F258-4B36-9A3F-9FC30FC06687}">
      <dgm:prSet/>
      <dgm:spPr/>
      <dgm:t>
        <a:bodyPr/>
        <a:lstStyle/>
        <a:p>
          <a:endParaRPr lang="en-US"/>
        </a:p>
      </dgm:t>
    </dgm:pt>
    <dgm:pt modelId="{1DA1CB44-848B-475E-AA45-7FBAC8F36F46}" type="sibTrans" cxnId="{8518FACF-F258-4B36-9A3F-9FC30FC06687}">
      <dgm:prSet/>
      <dgm:spPr/>
      <dgm:t>
        <a:bodyPr/>
        <a:lstStyle/>
        <a:p>
          <a:endParaRPr lang="en-US"/>
        </a:p>
      </dgm:t>
    </dgm:pt>
    <dgm:pt modelId="{BEDEFCF9-6866-4A16-A73B-E082D43F3531}">
      <dgm:prSet/>
      <dgm:spPr/>
      <dgm:t>
        <a:bodyPr/>
        <a:lstStyle/>
        <a:p>
          <a:r>
            <a:rPr lang="en-GB"/>
            <a:t>Careers Advisor – Miss Gallagher</a:t>
          </a:r>
          <a:endParaRPr lang="en-US"/>
        </a:p>
      </dgm:t>
    </dgm:pt>
    <dgm:pt modelId="{0CD81181-264D-41DD-B5CB-499448D8611C}" type="parTrans" cxnId="{A09D14EC-5B64-4D44-9FFA-CC01E8621BAA}">
      <dgm:prSet/>
      <dgm:spPr/>
      <dgm:t>
        <a:bodyPr/>
        <a:lstStyle/>
        <a:p>
          <a:endParaRPr lang="en-US"/>
        </a:p>
      </dgm:t>
    </dgm:pt>
    <dgm:pt modelId="{64E29936-3F97-47A2-A3EE-A3517C8E64DB}" type="sibTrans" cxnId="{A09D14EC-5B64-4D44-9FFA-CC01E8621BAA}">
      <dgm:prSet/>
      <dgm:spPr/>
      <dgm:t>
        <a:bodyPr/>
        <a:lstStyle/>
        <a:p>
          <a:endParaRPr lang="en-US"/>
        </a:p>
      </dgm:t>
    </dgm:pt>
    <dgm:pt modelId="{742EA955-0FDF-4FEE-9517-DFE0F7546C9D}">
      <dgm:prSet/>
      <dgm:spPr/>
      <dgm:t>
        <a:bodyPr/>
        <a:lstStyle/>
        <a:p>
          <a:r>
            <a:rPr lang="en-GB"/>
            <a:t>Unifrog</a:t>
          </a:r>
          <a:endParaRPr lang="en-US"/>
        </a:p>
      </dgm:t>
    </dgm:pt>
    <dgm:pt modelId="{D44DF7C9-7483-4F74-A2B5-C3A7DD25487F}" type="parTrans" cxnId="{0BD89548-0876-4A95-9FF7-25EE66E06C03}">
      <dgm:prSet/>
      <dgm:spPr/>
      <dgm:t>
        <a:bodyPr/>
        <a:lstStyle/>
        <a:p>
          <a:endParaRPr lang="en-US"/>
        </a:p>
      </dgm:t>
    </dgm:pt>
    <dgm:pt modelId="{6E953ACD-39BF-4211-8943-A2BE331EA31A}" type="sibTrans" cxnId="{0BD89548-0876-4A95-9FF7-25EE66E06C03}">
      <dgm:prSet/>
      <dgm:spPr/>
      <dgm:t>
        <a:bodyPr/>
        <a:lstStyle/>
        <a:p>
          <a:endParaRPr lang="en-US"/>
        </a:p>
      </dgm:t>
    </dgm:pt>
    <dgm:pt modelId="{BE17A1C7-FF0E-4A00-A2A4-6BB26DC9DBEA}">
      <dgm:prSet/>
      <dgm:spPr/>
      <dgm:t>
        <a:bodyPr/>
        <a:lstStyle/>
        <a:p>
          <a:r>
            <a:rPr lang="en-GB"/>
            <a:t>Form tutors</a:t>
          </a:r>
          <a:endParaRPr lang="en-US"/>
        </a:p>
      </dgm:t>
    </dgm:pt>
    <dgm:pt modelId="{D650D591-44FA-42E7-9A18-C96841344AA1}" type="parTrans" cxnId="{4326D087-E8F0-4DBA-A900-57C7CB9685F2}">
      <dgm:prSet/>
      <dgm:spPr/>
      <dgm:t>
        <a:bodyPr/>
        <a:lstStyle/>
        <a:p>
          <a:endParaRPr lang="en-US"/>
        </a:p>
      </dgm:t>
    </dgm:pt>
    <dgm:pt modelId="{FF6DF85F-BF5E-4A97-A514-D11B9F2CE5CC}" type="sibTrans" cxnId="{4326D087-E8F0-4DBA-A900-57C7CB9685F2}">
      <dgm:prSet/>
      <dgm:spPr/>
      <dgm:t>
        <a:bodyPr/>
        <a:lstStyle/>
        <a:p>
          <a:endParaRPr lang="en-US"/>
        </a:p>
      </dgm:t>
    </dgm:pt>
    <dgm:pt modelId="{18E5BB22-7F9C-4686-A72F-FAF89A1D2AC1}">
      <dgm:prSet/>
      <dgm:spPr/>
      <dgm:t>
        <a:bodyPr/>
        <a:lstStyle/>
        <a:p>
          <a:r>
            <a:rPr lang="en-GB"/>
            <a:t>Subject tutors</a:t>
          </a:r>
          <a:endParaRPr lang="en-US"/>
        </a:p>
      </dgm:t>
    </dgm:pt>
    <dgm:pt modelId="{BE5336D1-063B-4913-8612-7C2FCB69CB5A}" type="parTrans" cxnId="{16F62196-7B74-4DC3-A89A-045095DBDA6A}">
      <dgm:prSet/>
      <dgm:spPr/>
      <dgm:t>
        <a:bodyPr/>
        <a:lstStyle/>
        <a:p>
          <a:endParaRPr lang="en-US"/>
        </a:p>
      </dgm:t>
    </dgm:pt>
    <dgm:pt modelId="{FB0E6798-358B-4A93-8871-5ED1769F1617}" type="sibTrans" cxnId="{16F62196-7B74-4DC3-A89A-045095DBDA6A}">
      <dgm:prSet/>
      <dgm:spPr/>
      <dgm:t>
        <a:bodyPr/>
        <a:lstStyle/>
        <a:p>
          <a:endParaRPr lang="en-US"/>
        </a:p>
      </dgm:t>
    </dgm:pt>
    <dgm:pt modelId="{5359F02E-617C-4831-AB74-2E7D0B4529AD}">
      <dgm:prSet/>
      <dgm:spPr/>
      <dgm:t>
        <a:bodyPr/>
        <a:lstStyle/>
        <a:p>
          <a:r>
            <a:rPr lang="en-GB"/>
            <a:t>Parents</a:t>
          </a:r>
          <a:endParaRPr lang="en-US"/>
        </a:p>
      </dgm:t>
    </dgm:pt>
    <dgm:pt modelId="{2937F427-7105-4353-8D5B-AD98258A0302}" type="parTrans" cxnId="{89CEEC11-FF2B-4E84-905E-36DA4658D65F}">
      <dgm:prSet/>
      <dgm:spPr/>
      <dgm:t>
        <a:bodyPr/>
        <a:lstStyle/>
        <a:p>
          <a:endParaRPr lang="en-US"/>
        </a:p>
      </dgm:t>
    </dgm:pt>
    <dgm:pt modelId="{F920C69A-5F18-472C-87F9-4533B0DBBDA0}" type="sibTrans" cxnId="{89CEEC11-FF2B-4E84-905E-36DA4658D65F}">
      <dgm:prSet/>
      <dgm:spPr/>
      <dgm:t>
        <a:bodyPr/>
        <a:lstStyle/>
        <a:p>
          <a:endParaRPr lang="en-US"/>
        </a:p>
      </dgm:t>
    </dgm:pt>
    <dgm:pt modelId="{D7DC66A3-52BD-44C2-BEF6-C03738E3027A}" type="pres">
      <dgm:prSet presAssocID="{6EFC3014-2553-42AD-A9D3-DC712C138D0C}" presName="diagram" presStyleCnt="0">
        <dgm:presLayoutVars>
          <dgm:dir/>
          <dgm:resizeHandles val="exact"/>
        </dgm:presLayoutVars>
      </dgm:prSet>
      <dgm:spPr/>
    </dgm:pt>
    <dgm:pt modelId="{5B2EA84F-682C-4BC1-AD6D-76EFE304E2FE}" type="pres">
      <dgm:prSet presAssocID="{E2262C30-8518-48E8-B98D-32AC77458F45}" presName="node" presStyleLbl="node1" presStyleIdx="0" presStyleCnt="7">
        <dgm:presLayoutVars>
          <dgm:bulletEnabled val="1"/>
        </dgm:presLayoutVars>
      </dgm:prSet>
      <dgm:spPr/>
    </dgm:pt>
    <dgm:pt modelId="{0F733AE9-A925-442E-94FB-2104F688D204}" type="pres">
      <dgm:prSet presAssocID="{70E9D5F4-46C6-42BA-9F1F-3C67CA91851D}" presName="sibTrans" presStyleCnt="0"/>
      <dgm:spPr/>
    </dgm:pt>
    <dgm:pt modelId="{B2E5A0B6-FA13-40AB-A0A8-E014E52C384E}" type="pres">
      <dgm:prSet presAssocID="{5182F98E-1FC1-43AE-ACD4-FD9C3B8340E0}" presName="node" presStyleLbl="node1" presStyleIdx="1" presStyleCnt="7">
        <dgm:presLayoutVars>
          <dgm:bulletEnabled val="1"/>
        </dgm:presLayoutVars>
      </dgm:prSet>
      <dgm:spPr/>
    </dgm:pt>
    <dgm:pt modelId="{62CFA28A-A763-4058-9EF6-C9FD9A157742}" type="pres">
      <dgm:prSet presAssocID="{1DA1CB44-848B-475E-AA45-7FBAC8F36F46}" presName="sibTrans" presStyleCnt="0"/>
      <dgm:spPr/>
    </dgm:pt>
    <dgm:pt modelId="{091A522B-705B-4458-A147-4D47F62ECCC3}" type="pres">
      <dgm:prSet presAssocID="{BEDEFCF9-6866-4A16-A73B-E082D43F3531}" presName="node" presStyleLbl="node1" presStyleIdx="2" presStyleCnt="7">
        <dgm:presLayoutVars>
          <dgm:bulletEnabled val="1"/>
        </dgm:presLayoutVars>
      </dgm:prSet>
      <dgm:spPr/>
    </dgm:pt>
    <dgm:pt modelId="{AB1524BD-50E7-4416-B5FF-E307B7F2CF18}" type="pres">
      <dgm:prSet presAssocID="{64E29936-3F97-47A2-A3EE-A3517C8E64DB}" presName="sibTrans" presStyleCnt="0"/>
      <dgm:spPr/>
    </dgm:pt>
    <dgm:pt modelId="{A086CC20-64EF-49B3-A3E7-6C8C413CA3ED}" type="pres">
      <dgm:prSet presAssocID="{742EA955-0FDF-4FEE-9517-DFE0F7546C9D}" presName="node" presStyleLbl="node1" presStyleIdx="3" presStyleCnt="7">
        <dgm:presLayoutVars>
          <dgm:bulletEnabled val="1"/>
        </dgm:presLayoutVars>
      </dgm:prSet>
      <dgm:spPr/>
    </dgm:pt>
    <dgm:pt modelId="{C07226A4-F466-41F2-B245-88C3584BA406}" type="pres">
      <dgm:prSet presAssocID="{6E953ACD-39BF-4211-8943-A2BE331EA31A}" presName="sibTrans" presStyleCnt="0"/>
      <dgm:spPr/>
    </dgm:pt>
    <dgm:pt modelId="{E10D7AC3-EBC2-472D-BE1D-DF042C4823EC}" type="pres">
      <dgm:prSet presAssocID="{BE17A1C7-FF0E-4A00-A2A4-6BB26DC9DBEA}" presName="node" presStyleLbl="node1" presStyleIdx="4" presStyleCnt="7">
        <dgm:presLayoutVars>
          <dgm:bulletEnabled val="1"/>
        </dgm:presLayoutVars>
      </dgm:prSet>
      <dgm:spPr/>
    </dgm:pt>
    <dgm:pt modelId="{B0BE9D0B-2A23-436B-9CD2-5B26393BD651}" type="pres">
      <dgm:prSet presAssocID="{FF6DF85F-BF5E-4A97-A514-D11B9F2CE5CC}" presName="sibTrans" presStyleCnt="0"/>
      <dgm:spPr/>
    </dgm:pt>
    <dgm:pt modelId="{AA5639CC-68E9-4A89-B661-994ACFCEC6A2}" type="pres">
      <dgm:prSet presAssocID="{18E5BB22-7F9C-4686-A72F-FAF89A1D2AC1}" presName="node" presStyleLbl="node1" presStyleIdx="5" presStyleCnt="7">
        <dgm:presLayoutVars>
          <dgm:bulletEnabled val="1"/>
        </dgm:presLayoutVars>
      </dgm:prSet>
      <dgm:spPr/>
    </dgm:pt>
    <dgm:pt modelId="{121E9BD2-E32C-4C10-B92A-E8B31225BF1D}" type="pres">
      <dgm:prSet presAssocID="{FB0E6798-358B-4A93-8871-5ED1769F1617}" presName="sibTrans" presStyleCnt="0"/>
      <dgm:spPr/>
    </dgm:pt>
    <dgm:pt modelId="{72280BD1-B3D9-48D1-8409-4CB0D7E14C98}" type="pres">
      <dgm:prSet presAssocID="{5359F02E-617C-4831-AB74-2E7D0B4529AD}" presName="node" presStyleLbl="node1" presStyleIdx="6" presStyleCnt="7">
        <dgm:presLayoutVars>
          <dgm:bulletEnabled val="1"/>
        </dgm:presLayoutVars>
      </dgm:prSet>
      <dgm:spPr/>
    </dgm:pt>
  </dgm:ptLst>
  <dgm:cxnLst>
    <dgm:cxn modelId="{89CEEC11-FF2B-4E84-905E-36DA4658D65F}" srcId="{6EFC3014-2553-42AD-A9D3-DC712C138D0C}" destId="{5359F02E-617C-4831-AB74-2E7D0B4529AD}" srcOrd="6" destOrd="0" parTransId="{2937F427-7105-4353-8D5B-AD98258A0302}" sibTransId="{F920C69A-5F18-472C-87F9-4533B0DBBDA0}"/>
    <dgm:cxn modelId="{56D63618-4253-4ACB-AB9E-EB92C431FA34}" type="presOf" srcId="{6EFC3014-2553-42AD-A9D3-DC712C138D0C}" destId="{D7DC66A3-52BD-44C2-BEF6-C03738E3027A}" srcOrd="0" destOrd="0" presId="urn:microsoft.com/office/officeart/2005/8/layout/default"/>
    <dgm:cxn modelId="{A9533660-0B62-428B-BB8A-4F164EA3F85F}" type="presOf" srcId="{BE17A1C7-FF0E-4A00-A2A4-6BB26DC9DBEA}" destId="{E10D7AC3-EBC2-472D-BE1D-DF042C4823EC}" srcOrd="0" destOrd="0" presId="urn:microsoft.com/office/officeart/2005/8/layout/default"/>
    <dgm:cxn modelId="{0BD89548-0876-4A95-9FF7-25EE66E06C03}" srcId="{6EFC3014-2553-42AD-A9D3-DC712C138D0C}" destId="{742EA955-0FDF-4FEE-9517-DFE0F7546C9D}" srcOrd="3" destOrd="0" parTransId="{D44DF7C9-7483-4F74-A2B5-C3A7DD25487F}" sibTransId="{6E953ACD-39BF-4211-8943-A2BE331EA31A}"/>
    <dgm:cxn modelId="{212B3252-8E34-4F94-AFB7-6C4B64D092A8}" type="presOf" srcId="{5182F98E-1FC1-43AE-ACD4-FD9C3B8340E0}" destId="{B2E5A0B6-FA13-40AB-A0A8-E014E52C384E}" srcOrd="0" destOrd="0" presId="urn:microsoft.com/office/officeart/2005/8/layout/default"/>
    <dgm:cxn modelId="{E9A86E53-98D7-4033-930F-397F2C3D814B}" type="presOf" srcId="{18E5BB22-7F9C-4686-A72F-FAF89A1D2AC1}" destId="{AA5639CC-68E9-4A89-B661-994ACFCEC6A2}" srcOrd="0" destOrd="0" presId="urn:microsoft.com/office/officeart/2005/8/layout/default"/>
    <dgm:cxn modelId="{FA884179-65B1-461D-9F44-41A321102D3D}" type="presOf" srcId="{742EA955-0FDF-4FEE-9517-DFE0F7546C9D}" destId="{A086CC20-64EF-49B3-A3E7-6C8C413CA3ED}" srcOrd="0" destOrd="0" presId="urn:microsoft.com/office/officeart/2005/8/layout/default"/>
    <dgm:cxn modelId="{4326D087-E8F0-4DBA-A900-57C7CB9685F2}" srcId="{6EFC3014-2553-42AD-A9D3-DC712C138D0C}" destId="{BE17A1C7-FF0E-4A00-A2A4-6BB26DC9DBEA}" srcOrd="4" destOrd="0" parTransId="{D650D591-44FA-42E7-9A18-C96841344AA1}" sibTransId="{FF6DF85F-BF5E-4A97-A514-D11B9F2CE5CC}"/>
    <dgm:cxn modelId="{16F62196-7B74-4DC3-A89A-045095DBDA6A}" srcId="{6EFC3014-2553-42AD-A9D3-DC712C138D0C}" destId="{18E5BB22-7F9C-4686-A72F-FAF89A1D2AC1}" srcOrd="5" destOrd="0" parTransId="{BE5336D1-063B-4913-8612-7C2FCB69CB5A}" sibTransId="{FB0E6798-358B-4A93-8871-5ED1769F1617}"/>
    <dgm:cxn modelId="{8518FACF-F258-4B36-9A3F-9FC30FC06687}" srcId="{6EFC3014-2553-42AD-A9D3-DC712C138D0C}" destId="{5182F98E-1FC1-43AE-ACD4-FD9C3B8340E0}" srcOrd="1" destOrd="0" parTransId="{9EF857EE-6A17-452F-8A78-BE78A31643EA}" sibTransId="{1DA1CB44-848B-475E-AA45-7FBAC8F36F46}"/>
    <dgm:cxn modelId="{558203E0-502A-485B-B4B2-A677BE2D4FCF}" type="presOf" srcId="{E2262C30-8518-48E8-B98D-32AC77458F45}" destId="{5B2EA84F-682C-4BC1-AD6D-76EFE304E2FE}" srcOrd="0" destOrd="0" presId="urn:microsoft.com/office/officeart/2005/8/layout/default"/>
    <dgm:cxn modelId="{54401CE1-89E1-4785-8A34-64EA18CE2C2D}" type="presOf" srcId="{BEDEFCF9-6866-4A16-A73B-E082D43F3531}" destId="{091A522B-705B-4458-A147-4D47F62ECCC3}" srcOrd="0" destOrd="0" presId="urn:microsoft.com/office/officeart/2005/8/layout/default"/>
    <dgm:cxn modelId="{A09D14EC-5B64-4D44-9FFA-CC01E8621BAA}" srcId="{6EFC3014-2553-42AD-A9D3-DC712C138D0C}" destId="{BEDEFCF9-6866-4A16-A73B-E082D43F3531}" srcOrd="2" destOrd="0" parTransId="{0CD81181-264D-41DD-B5CB-499448D8611C}" sibTransId="{64E29936-3F97-47A2-A3EE-A3517C8E64DB}"/>
    <dgm:cxn modelId="{0A45CAEF-2AC1-474F-9378-EB11C80FBA1C}" srcId="{6EFC3014-2553-42AD-A9D3-DC712C138D0C}" destId="{E2262C30-8518-48E8-B98D-32AC77458F45}" srcOrd="0" destOrd="0" parTransId="{14949312-50D6-4DDC-B7AF-582B634D9A2F}" sibTransId="{70E9D5F4-46C6-42BA-9F1F-3C67CA91851D}"/>
    <dgm:cxn modelId="{4C9D47FE-50C8-4D18-8B7A-EEE90D492718}" type="presOf" srcId="{5359F02E-617C-4831-AB74-2E7D0B4529AD}" destId="{72280BD1-B3D9-48D1-8409-4CB0D7E14C98}" srcOrd="0" destOrd="0" presId="urn:microsoft.com/office/officeart/2005/8/layout/default"/>
    <dgm:cxn modelId="{4568DB63-A188-4258-AFE4-06A408E5E34D}" type="presParOf" srcId="{D7DC66A3-52BD-44C2-BEF6-C03738E3027A}" destId="{5B2EA84F-682C-4BC1-AD6D-76EFE304E2FE}" srcOrd="0" destOrd="0" presId="urn:microsoft.com/office/officeart/2005/8/layout/default"/>
    <dgm:cxn modelId="{9553BE54-4310-472D-9E87-0837EED0B93E}" type="presParOf" srcId="{D7DC66A3-52BD-44C2-BEF6-C03738E3027A}" destId="{0F733AE9-A925-442E-94FB-2104F688D204}" srcOrd="1" destOrd="0" presId="urn:microsoft.com/office/officeart/2005/8/layout/default"/>
    <dgm:cxn modelId="{1C6AF665-2716-4BBA-9465-901B609180DE}" type="presParOf" srcId="{D7DC66A3-52BD-44C2-BEF6-C03738E3027A}" destId="{B2E5A0B6-FA13-40AB-A0A8-E014E52C384E}" srcOrd="2" destOrd="0" presId="urn:microsoft.com/office/officeart/2005/8/layout/default"/>
    <dgm:cxn modelId="{9EB96F5D-BF0D-4CB1-9C8D-BEAF78A9D4D5}" type="presParOf" srcId="{D7DC66A3-52BD-44C2-BEF6-C03738E3027A}" destId="{62CFA28A-A763-4058-9EF6-C9FD9A157742}" srcOrd="3" destOrd="0" presId="urn:microsoft.com/office/officeart/2005/8/layout/default"/>
    <dgm:cxn modelId="{28A70EF1-1B88-4B86-93A9-A7D855364D73}" type="presParOf" srcId="{D7DC66A3-52BD-44C2-BEF6-C03738E3027A}" destId="{091A522B-705B-4458-A147-4D47F62ECCC3}" srcOrd="4" destOrd="0" presId="urn:microsoft.com/office/officeart/2005/8/layout/default"/>
    <dgm:cxn modelId="{F106D6C1-2B13-4E2B-A77E-9C79D88FDE34}" type="presParOf" srcId="{D7DC66A3-52BD-44C2-BEF6-C03738E3027A}" destId="{AB1524BD-50E7-4416-B5FF-E307B7F2CF18}" srcOrd="5" destOrd="0" presId="urn:microsoft.com/office/officeart/2005/8/layout/default"/>
    <dgm:cxn modelId="{CF5EC02E-AB11-4498-9AB4-730D4BE6216D}" type="presParOf" srcId="{D7DC66A3-52BD-44C2-BEF6-C03738E3027A}" destId="{A086CC20-64EF-49B3-A3E7-6C8C413CA3ED}" srcOrd="6" destOrd="0" presId="urn:microsoft.com/office/officeart/2005/8/layout/default"/>
    <dgm:cxn modelId="{C31693DD-7D84-4B79-BEEF-D2D41F96D74C}" type="presParOf" srcId="{D7DC66A3-52BD-44C2-BEF6-C03738E3027A}" destId="{C07226A4-F466-41F2-B245-88C3584BA406}" srcOrd="7" destOrd="0" presId="urn:microsoft.com/office/officeart/2005/8/layout/default"/>
    <dgm:cxn modelId="{45DFC69B-B0B8-4A3B-AA35-A5D5C39C3DE3}" type="presParOf" srcId="{D7DC66A3-52BD-44C2-BEF6-C03738E3027A}" destId="{E10D7AC3-EBC2-472D-BE1D-DF042C4823EC}" srcOrd="8" destOrd="0" presId="urn:microsoft.com/office/officeart/2005/8/layout/default"/>
    <dgm:cxn modelId="{174C4B13-9EB5-480A-A99A-336B12A2E810}" type="presParOf" srcId="{D7DC66A3-52BD-44C2-BEF6-C03738E3027A}" destId="{B0BE9D0B-2A23-436B-9CD2-5B26393BD651}" srcOrd="9" destOrd="0" presId="urn:microsoft.com/office/officeart/2005/8/layout/default"/>
    <dgm:cxn modelId="{DAA1EBE2-E79B-4E8E-AC91-26CA8C7FC1B1}" type="presParOf" srcId="{D7DC66A3-52BD-44C2-BEF6-C03738E3027A}" destId="{AA5639CC-68E9-4A89-B661-994ACFCEC6A2}" srcOrd="10" destOrd="0" presId="urn:microsoft.com/office/officeart/2005/8/layout/default"/>
    <dgm:cxn modelId="{A1F78B04-8309-4C40-8295-8B24FD0391AC}" type="presParOf" srcId="{D7DC66A3-52BD-44C2-BEF6-C03738E3027A}" destId="{121E9BD2-E32C-4C10-B92A-E8B31225BF1D}" srcOrd="11" destOrd="0" presId="urn:microsoft.com/office/officeart/2005/8/layout/default"/>
    <dgm:cxn modelId="{0EED1A70-9B59-4F9F-82F3-17B00291CB82}" type="presParOf" srcId="{D7DC66A3-52BD-44C2-BEF6-C03738E3027A}" destId="{72280BD1-B3D9-48D1-8409-4CB0D7E14C9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5FEFD9-2B26-48A7-BFA9-B7C5453025A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2514C3-6D7B-4C4A-959F-78C5FF31CCDB}">
      <dgm:prSet/>
      <dgm:spPr/>
      <dgm:t>
        <a:bodyPr/>
        <a:lstStyle/>
        <a:p>
          <a:pPr>
            <a:defRPr cap="all"/>
          </a:pPr>
          <a:r>
            <a:rPr lang="en-GB"/>
            <a:t>English language</a:t>
          </a:r>
          <a:endParaRPr lang="en-US"/>
        </a:p>
      </dgm:t>
    </dgm:pt>
    <dgm:pt modelId="{F03A9913-95AE-4A4D-8E7E-ABB2429F19E9}" type="parTrans" cxnId="{9BB9EC39-30C1-463A-9D8E-B6FF319553B6}">
      <dgm:prSet/>
      <dgm:spPr/>
      <dgm:t>
        <a:bodyPr/>
        <a:lstStyle/>
        <a:p>
          <a:endParaRPr lang="en-US"/>
        </a:p>
      </dgm:t>
    </dgm:pt>
    <dgm:pt modelId="{A7F744D9-40D0-4A45-ACC7-E755546FA979}" type="sibTrans" cxnId="{9BB9EC39-30C1-463A-9D8E-B6FF319553B6}">
      <dgm:prSet/>
      <dgm:spPr/>
      <dgm:t>
        <a:bodyPr/>
        <a:lstStyle/>
        <a:p>
          <a:endParaRPr lang="en-US"/>
        </a:p>
      </dgm:t>
    </dgm:pt>
    <dgm:pt modelId="{FEF14AC4-E9AB-46C2-A799-5482071761D0}">
      <dgm:prSet/>
      <dgm:spPr/>
      <dgm:t>
        <a:bodyPr/>
        <a:lstStyle/>
        <a:p>
          <a:pPr>
            <a:defRPr cap="all"/>
          </a:pPr>
          <a:r>
            <a:rPr lang="en-GB"/>
            <a:t>English literature</a:t>
          </a:r>
          <a:endParaRPr lang="en-US"/>
        </a:p>
      </dgm:t>
    </dgm:pt>
    <dgm:pt modelId="{8D883560-057C-4E13-9374-2F9AB003653D}" type="parTrans" cxnId="{E13A1950-F062-49F2-8A89-39882D9C62A2}">
      <dgm:prSet/>
      <dgm:spPr/>
      <dgm:t>
        <a:bodyPr/>
        <a:lstStyle/>
        <a:p>
          <a:endParaRPr lang="en-US"/>
        </a:p>
      </dgm:t>
    </dgm:pt>
    <dgm:pt modelId="{7BB7CDC4-38FE-4F67-961D-10676C084B4A}" type="sibTrans" cxnId="{E13A1950-F062-49F2-8A89-39882D9C62A2}">
      <dgm:prSet/>
      <dgm:spPr/>
      <dgm:t>
        <a:bodyPr/>
        <a:lstStyle/>
        <a:p>
          <a:endParaRPr lang="en-US"/>
        </a:p>
      </dgm:t>
    </dgm:pt>
    <dgm:pt modelId="{1CFECE27-7A91-499D-8BCE-80286B6FFFE2}">
      <dgm:prSet/>
      <dgm:spPr/>
      <dgm:t>
        <a:bodyPr/>
        <a:lstStyle/>
        <a:p>
          <a:pPr>
            <a:defRPr cap="all"/>
          </a:pPr>
          <a:r>
            <a:rPr lang="en-GB"/>
            <a:t>Maths</a:t>
          </a:r>
          <a:endParaRPr lang="en-US"/>
        </a:p>
      </dgm:t>
    </dgm:pt>
    <dgm:pt modelId="{A75E022C-8655-4184-A4E2-63CD71D0E6ED}" type="parTrans" cxnId="{BBD02F36-22AE-4555-AA1D-175C092ADD3F}">
      <dgm:prSet/>
      <dgm:spPr/>
      <dgm:t>
        <a:bodyPr/>
        <a:lstStyle/>
        <a:p>
          <a:endParaRPr lang="en-US"/>
        </a:p>
      </dgm:t>
    </dgm:pt>
    <dgm:pt modelId="{18ED3200-28F6-421D-8A37-73C82100545D}" type="sibTrans" cxnId="{BBD02F36-22AE-4555-AA1D-175C092ADD3F}">
      <dgm:prSet/>
      <dgm:spPr/>
      <dgm:t>
        <a:bodyPr/>
        <a:lstStyle/>
        <a:p>
          <a:endParaRPr lang="en-US"/>
        </a:p>
      </dgm:t>
    </dgm:pt>
    <dgm:pt modelId="{8B36BA51-0C8E-437B-8A51-8E50373D25BA}">
      <dgm:prSet/>
      <dgm:spPr/>
      <dgm:t>
        <a:bodyPr/>
        <a:lstStyle/>
        <a:p>
          <a:pPr>
            <a:defRPr cap="all"/>
          </a:pPr>
          <a:r>
            <a:rPr lang="en-GB"/>
            <a:t>Science</a:t>
          </a:r>
          <a:endParaRPr lang="en-US"/>
        </a:p>
      </dgm:t>
    </dgm:pt>
    <dgm:pt modelId="{DC5AA8E0-DCF4-49B5-AEAB-2ABE473701B5}" type="parTrans" cxnId="{A735D537-7B71-4194-9BAA-C826C5C20EA6}">
      <dgm:prSet/>
      <dgm:spPr/>
      <dgm:t>
        <a:bodyPr/>
        <a:lstStyle/>
        <a:p>
          <a:endParaRPr lang="en-US"/>
        </a:p>
      </dgm:t>
    </dgm:pt>
    <dgm:pt modelId="{6B641AB6-429D-4621-858D-1788D734EC9D}" type="sibTrans" cxnId="{A735D537-7B71-4194-9BAA-C826C5C20EA6}">
      <dgm:prSet/>
      <dgm:spPr/>
      <dgm:t>
        <a:bodyPr/>
        <a:lstStyle/>
        <a:p>
          <a:endParaRPr lang="en-US"/>
        </a:p>
      </dgm:t>
    </dgm:pt>
    <dgm:pt modelId="{A8D033DB-B1DA-4CCE-9497-F5E68C3EC876}">
      <dgm:prSet/>
      <dgm:spPr/>
      <dgm:t>
        <a:bodyPr/>
        <a:lstStyle/>
        <a:p>
          <a:pPr>
            <a:defRPr cap="all"/>
          </a:pPr>
          <a:r>
            <a:rPr lang="en-GB"/>
            <a:t>Social Studies</a:t>
          </a:r>
          <a:endParaRPr lang="en-US"/>
        </a:p>
      </dgm:t>
    </dgm:pt>
    <dgm:pt modelId="{FE15573A-12FA-4AD0-8B8F-89FD6A10A369}" type="parTrans" cxnId="{6D2737AE-8E90-40D8-9D23-FC1887E093A1}">
      <dgm:prSet/>
      <dgm:spPr/>
      <dgm:t>
        <a:bodyPr/>
        <a:lstStyle/>
        <a:p>
          <a:endParaRPr lang="en-US"/>
        </a:p>
      </dgm:t>
    </dgm:pt>
    <dgm:pt modelId="{ECD32571-023D-4B58-A3CB-B13BA7CFD547}" type="sibTrans" cxnId="{6D2737AE-8E90-40D8-9D23-FC1887E093A1}">
      <dgm:prSet/>
      <dgm:spPr/>
      <dgm:t>
        <a:bodyPr/>
        <a:lstStyle/>
        <a:p>
          <a:endParaRPr lang="en-US"/>
        </a:p>
      </dgm:t>
    </dgm:pt>
    <dgm:pt modelId="{21E33C72-D286-41F9-AAA9-FE92E7B3B298}" type="pres">
      <dgm:prSet presAssocID="{EA5FEFD9-2B26-48A7-BFA9-B7C5453025AB}" presName="root" presStyleCnt="0">
        <dgm:presLayoutVars>
          <dgm:dir/>
          <dgm:resizeHandles val="exact"/>
        </dgm:presLayoutVars>
      </dgm:prSet>
      <dgm:spPr/>
    </dgm:pt>
    <dgm:pt modelId="{AAA781F1-3E67-418B-A306-EA991F115E26}" type="pres">
      <dgm:prSet presAssocID="{602514C3-6D7B-4C4A-959F-78C5FF31CCDB}" presName="compNode" presStyleCnt="0"/>
      <dgm:spPr/>
    </dgm:pt>
    <dgm:pt modelId="{F79F664D-E44D-48B8-8BFD-2387F6C688FF}" type="pres">
      <dgm:prSet presAssocID="{602514C3-6D7B-4C4A-959F-78C5FF31CCDB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7D19470-5D65-4A28-95EF-9768B6E25424}" type="pres">
      <dgm:prSet presAssocID="{602514C3-6D7B-4C4A-959F-78C5FF31CCD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BFB3E13-DD09-487B-9153-F63646CBBB72}" type="pres">
      <dgm:prSet presAssocID="{602514C3-6D7B-4C4A-959F-78C5FF31CCDB}" presName="spaceRect" presStyleCnt="0"/>
      <dgm:spPr/>
    </dgm:pt>
    <dgm:pt modelId="{F4612B70-83F5-4D9B-B79A-A2A042BF48AA}" type="pres">
      <dgm:prSet presAssocID="{602514C3-6D7B-4C4A-959F-78C5FF31CCDB}" presName="textRect" presStyleLbl="revTx" presStyleIdx="0" presStyleCnt="5">
        <dgm:presLayoutVars>
          <dgm:chMax val="1"/>
          <dgm:chPref val="1"/>
        </dgm:presLayoutVars>
      </dgm:prSet>
      <dgm:spPr/>
    </dgm:pt>
    <dgm:pt modelId="{546B2AE9-1469-461D-AAF4-0771D06496BD}" type="pres">
      <dgm:prSet presAssocID="{A7F744D9-40D0-4A45-ACC7-E755546FA979}" presName="sibTrans" presStyleCnt="0"/>
      <dgm:spPr/>
    </dgm:pt>
    <dgm:pt modelId="{C64060BB-61AE-44B8-98E7-28BC67288203}" type="pres">
      <dgm:prSet presAssocID="{FEF14AC4-E9AB-46C2-A799-5482071761D0}" presName="compNode" presStyleCnt="0"/>
      <dgm:spPr/>
    </dgm:pt>
    <dgm:pt modelId="{90607827-CBF4-4E6F-AB7A-36A9C4C3A673}" type="pres">
      <dgm:prSet presAssocID="{FEF14AC4-E9AB-46C2-A799-5482071761D0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045E4CD-82DD-41BD-A92E-FE6CC1BEBBF7}" type="pres">
      <dgm:prSet presAssocID="{FEF14AC4-E9AB-46C2-A799-5482071761D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E070A75-8674-4180-AD7C-1E3CE6BED898}" type="pres">
      <dgm:prSet presAssocID="{FEF14AC4-E9AB-46C2-A799-5482071761D0}" presName="spaceRect" presStyleCnt="0"/>
      <dgm:spPr/>
    </dgm:pt>
    <dgm:pt modelId="{AA052EBD-6364-409A-B0CB-D284463C54CB}" type="pres">
      <dgm:prSet presAssocID="{FEF14AC4-E9AB-46C2-A799-5482071761D0}" presName="textRect" presStyleLbl="revTx" presStyleIdx="1" presStyleCnt="5">
        <dgm:presLayoutVars>
          <dgm:chMax val="1"/>
          <dgm:chPref val="1"/>
        </dgm:presLayoutVars>
      </dgm:prSet>
      <dgm:spPr/>
    </dgm:pt>
    <dgm:pt modelId="{4FD05F3B-911F-457B-982D-C134D7B15204}" type="pres">
      <dgm:prSet presAssocID="{7BB7CDC4-38FE-4F67-961D-10676C084B4A}" presName="sibTrans" presStyleCnt="0"/>
      <dgm:spPr/>
    </dgm:pt>
    <dgm:pt modelId="{F88F8BC7-40F9-4D96-9A77-88DEB630E591}" type="pres">
      <dgm:prSet presAssocID="{1CFECE27-7A91-499D-8BCE-80286B6FFFE2}" presName="compNode" presStyleCnt="0"/>
      <dgm:spPr/>
    </dgm:pt>
    <dgm:pt modelId="{22EDA6B0-30D7-400F-8A0F-916984EC9F9C}" type="pres">
      <dgm:prSet presAssocID="{1CFECE27-7A91-499D-8BCE-80286B6FFFE2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B932517-2743-407D-8A3A-BDA5EC61C50E}" type="pres">
      <dgm:prSet presAssocID="{1CFECE27-7A91-499D-8BCE-80286B6FFFE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EA34AB77-84D7-4C07-B7BE-E9CB7C64E750}" type="pres">
      <dgm:prSet presAssocID="{1CFECE27-7A91-499D-8BCE-80286B6FFFE2}" presName="spaceRect" presStyleCnt="0"/>
      <dgm:spPr/>
    </dgm:pt>
    <dgm:pt modelId="{6D7C9B53-D37F-4B85-B5EC-1A1D805BC119}" type="pres">
      <dgm:prSet presAssocID="{1CFECE27-7A91-499D-8BCE-80286B6FFFE2}" presName="textRect" presStyleLbl="revTx" presStyleIdx="2" presStyleCnt="5">
        <dgm:presLayoutVars>
          <dgm:chMax val="1"/>
          <dgm:chPref val="1"/>
        </dgm:presLayoutVars>
      </dgm:prSet>
      <dgm:spPr/>
    </dgm:pt>
    <dgm:pt modelId="{1A742EC6-928A-4F1B-8E70-54579336A636}" type="pres">
      <dgm:prSet presAssocID="{18ED3200-28F6-421D-8A37-73C82100545D}" presName="sibTrans" presStyleCnt="0"/>
      <dgm:spPr/>
    </dgm:pt>
    <dgm:pt modelId="{06A04F98-6D9B-4891-A8B1-0EA0B2DEB6C2}" type="pres">
      <dgm:prSet presAssocID="{8B36BA51-0C8E-437B-8A51-8E50373D25BA}" presName="compNode" presStyleCnt="0"/>
      <dgm:spPr/>
    </dgm:pt>
    <dgm:pt modelId="{742590B1-4D68-4E74-A00B-AE4724F0DD9D}" type="pres">
      <dgm:prSet presAssocID="{8B36BA51-0C8E-437B-8A51-8E50373D25BA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549A0D8-E506-40F2-A3FE-9F923CAD2636}" type="pres">
      <dgm:prSet presAssocID="{8B36BA51-0C8E-437B-8A51-8E50373D25B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E0EC47D-BE54-4A29-8895-878CEF75887E}" type="pres">
      <dgm:prSet presAssocID="{8B36BA51-0C8E-437B-8A51-8E50373D25BA}" presName="spaceRect" presStyleCnt="0"/>
      <dgm:spPr/>
    </dgm:pt>
    <dgm:pt modelId="{62BB2EC5-3B56-42C0-A611-C12F75E9B19A}" type="pres">
      <dgm:prSet presAssocID="{8B36BA51-0C8E-437B-8A51-8E50373D25BA}" presName="textRect" presStyleLbl="revTx" presStyleIdx="3" presStyleCnt="5">
        <dgm:presLayoutVars>
          <dgm:chMax val="1"/>
          <dgm:chPref val="1"/>
        </dgm:presLayoutVars>
      </dgm:prSet>
      <dgm:spPr/>
    </dgm:pt>
    <dgm:pt modelId="{CB8369B1-852D-486F-BF11-A40EA1347E96}" type="pres">
      <dgm:prSet presAssocID="{6B641AB6-429D-4621-858D-1788D734EC9D}" presName="sibTrans" presStyleCnt="0"/>
      <dgm:spPr/>
    </dgm:pt>
    <dgm:pt modelId="{2967FBB0-6C72-45AE-A2D3-3A7A6317A19F}" type="pres">
      <dgm:prSet presAssocID="{A8D033DB-B1DA-4CCE-9497-F5E68C3EC876}" presName="compNode" presStyleCnt="0"/>
      <dgm:spPr/>
    </dgm:pt>
    <dgm:pt modelId="{D062012C-2DAF-46B0-9B49-FA86AA6DE7BB}" type="pres">
      <dgm:prSet presAssocID="{A8D033DB-B1DA-4CCE-9497-F5E68C3EC87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F33EF87-462C-499C-AFEC-ED621B9FF03E}" type="pres">
      <dgm:prSet presAssocID="{A8D033DB-B1DA-4CCE-9497-F5E68C3EC87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32C9BBF2-A065-4433-8BB8-0D9A457C69B6}" type="pres">
      <dgm:prSet presAssocID="{A8D033DB-B1DA-4CCE-9497-F5E68C3EC876}" presName="spaceRect" presStyleCnt="0"/>
      <dgm:spPr/>
    </dgm:pt>
    <dgm:pt modelId="{18013E02-1C46-4E1D-A649-8E1FFD9E9701}" type="pres">
      <dgm:prSet presAssocID="{A8D033DB-B1DA-4CCE-9497-F5E68C3EC87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EC4A635-8DA0-47B0-820A-CB5BD63CA635}" type="presOf" srcId="{FEF14AC4-E9AB-46C2-A799-5482071761D0}" destId="{AA052EBD-6364-409A-B0CB-D284463C54CB}" srcOrd="0" destOrd="0" presId="urn:microsoft.com/office/officeart/2018/5/layout/IconLeafLabelList"/>
    <dgm:cxn modelId="{BBD02F36-22AE-4555-AA1D-175C092ADD3F}" srcId="{EA5FEFD9-2B26-48A7-BFA9-B7C5453025AB}" destId="{1CFECE27-7A91-499D-8BCE-80286B6FFFE2}" srcOrd="2" destOrd="0" parTransId="{A75E022C-8655-4184-A4E2-63CD71D0E6ED}" sibTransId="{18ED3200-28F6-421D-8A37-73C82100545D}"/>
    <dgm:cxn modelId="{A735D537-7B71-4194-9BAA-C826C5C20EA6}" srcId="{EA5FEFD9-2B26-48A7-BFA9-B7C5453025AB}" destId="{8B36BA51-0C8E-437B-8A51-8E50373D25BA}" srcOrd="3" destOrd="0" parTransId="{DC5AA8E0-DCF4-49B5-AEAB-2ABE473701B5}" sibTransId="{6B641AB6-429D-4621-858D-1788D734EC9D}"/>
    <dgm:cxn modelId="{9BB9EC39-30C1-463A-9D8E-B6FF319553B6}" srcId="{EA5FEFD9-2B26-48A7-BFA9-B7C5453025AB}" destId="{602514C3-6D7B-4C4A-959F-78C5FF31CCDB}" srcOrd="0" destOrd="0" parTransId="{F03A9913-95AE-4A4D-8E7E-ABB2429F19E9}" sibTransId="{A7F744D9-40D0-4A45-ACC7-E755546FA979}"/>
    <dgm:cxn modelId="{BF819248-D5ED-4B1A-B27B-82C05D9C524D}" type="presOf" srcId="{1CFECE27-7A91-499D-8BCE-80286B6FFFE2}" destId="{6D7C9B53-D37F-4B85-B5EC-1A1D805BC119}" srcOrd="0" destOrd="0" presId="urn:microsoft.com/office/officeart/2018/5/layout/IconLeafLabelList"/>
    <dgm:cxn modelId="{E13A1950-F062-49F2-8A89-39882D9C62A2}" srcId="{EA5FEFD9-2B26-48A7-BFA9-B7C5453025AB}" destId="{FEF14AC4-E9AB-46C2-A799-5482071761D0}" srcOrd="1" destOrd="0" parTransId="{8D883560-057C-4E13-9374-2F9AB003653D}" sibTransId="{7BB7CDC4-38FE-4F67-961D-10676C084B4A}"/>
    <dgm:cxn modelId="{28B3A57C-1A5D-4616-8BF0-859CCA026C56}" type="presOf" srcId="{602514C3-6D7B-4C4A-959F-78C5FF31CCDB}" destId="{F4612B70-83F5-4D9B-B79A-A2A042BF48AA}" srcOrd="0" destOrd="0" presId="urn:microsoft.com/office/officeart/2018/5/layout/IconLeafLabelList"/>
    <dgm:cxn modelId="{6D2737AE-8E90-40D8-9D23-FC1887E093A1}" srcId="{EA5FEFD9-2B26-48A7-BFA9-B7C5453025AB}" destId="{A8D033DB-B1DA-4CCE-9497-F5E68C3EC876}" srcOrd="4" destOrd="0" parTransId="{FE15573A-12FA-4AD0-8B8F-89FD6A10A369}" sibTransId="{ECD32571-023D-4B58-A3CB-B13BA7CFD547}"/>
    <dgm:cxn modelId="{21B109B3-AB11-42F9-B6C7-54EF62C6C58D}" type="presOf" srcId="{A8D033DB-B1DA-4CCE-9497-F5E68C3EC876}" destId="{18013E02-1C46-4E1D-A649-8E1FFD9E9701}" srcOrd="0" destOrd="0" presId="urn:microsoft.com/office/officeart/2018/5/layout/IconLeafLabelList"/>
    <dgm:cxn modelId="{A7D7EABE-BB5D-40C3-9964-91172E3DA519}" type="presOf" srcId="{EA5FEFD9-2B26-48A7-BFA9-B7C5453025AB}" destId="{21E33C72-D286-41F9-AAA9-FE92E7B3B298}" srcOrd="0" destOrd="0" presId="urn:microsoft.com/office/officeart/2018/5/layout/IconLeafLabelList"/>
    <dgm:cxn modelId="{507043FC-CF43-44A4-9B12-D5C16EEAA746}" type="presOf" srcId="{8B36BA51-0C8E-437B-8A51-8E50373D25BA}" destId="{62BB2EC5-3B56-42C0-A611-C12F75E9B19A}" srcOrd="0" destOrd="0" presId="urn:microsoft.com/office/officeart/2018/5/layout/IconLeafLabelList"/>
    <dgm:cxn modelId="{A6DDA9F2-82B8-4671-A63B-93AF3F3039B9}" type="presParOf" srcId="{21E33C72-D286-41F9-AAA9-FE92E7B3B298}" destId="{AAA781F1-3E67-418B-A306-EA991F115E26}" srcOrd="0" destOrd="0" presId="urn:microsoft.com/office/officeart/2018/5/layout/IconLeafLabelList"/>
    <dgm:cxn modelId="{43EEA3A5-BC70-4988-9C8C-EBDA04D463B4}" type="presParOf" srcId="{AAA781F1-3E67-418B-A306-EA991F115E26}" destId="{F79F664D-E44D-48B8-8BFD-2387F6C688FF}" srcOrd="0" destOrd="0" presId="urn:microsoft.com/office/officeart/2018/5/layout/IconLeafLabelList"/>
    <dgm:cxn modelId="{126D3FC3-FCDF-46BB-A9A2-8DC87C7A2D96}" type="presParOf" srcId="{AAA781F1-3E67-418B-A306-EA991F115E26}" destId="{F7D19470-5D65-4A28-95EF-9768B6E25424}" srcOrd="1" destOrd="0" presId="urn:microsoft.com/office/officeart/2018/5/layout/IconLeafLabelList"/>
    <dgm:cxn modelId="{AF3C3CBC-C4D1-47CC-8718-BB466D814A3D}" type="presParOf" srcId="{AAA781F1-3E67-418B-A306-EA991F115E26}" destId="{8BFB3E13-DD09-487B-9153-F63646CBBB72}" srcOrd="2" destOrd="0" presId="urn:microsoft.com/office/officeart/2018/5/layout/IconLeafLabelList"/>
    <dgm:cxn modelId="{B416FCD9-F81B-4D4C-9F7D-D70BCA3F9C3E}" type="presParOf" srcId="{AAA781F1-3E67-418B-A306-EA991F115E26}" destId="{F4612B70-83F5-4D9B-B79A-A2A042BF48AA}" srcOrd="3" destOrd="0" presId="urn:microsoft.com/office/officeart/2018/5/layout/IconLeafLabelList"/>
    <dgm:cxn modelId="{AB4BC937-B189-483F-90B2-DE89CFFFB34E}" type="presParOf" srcId="{21E33C72-D286-41F9-AAA9-FE92E7B3B298}" destId="{546B2AE9-1469-461D-AAF4-0771D06496BD}" srcOrd="1" destOrd="0" presId="urn:microsoft.com/office/officeart/2018/5/layout/IconLeafLabelList"/>
    <dgm:cxn modelId="{0BA1F8E5-6BAD-468C-A958-5B1388C2DF65}" type="presParOf" srcId="{21E33C72-D286-41F9-AAA9-FE92E7B3B298}" destId="{C64060BB-61AE-44B8-98E7-28BC67288203}" srcOrd="2" destOrd="0" presId="urn:microsoft.com/office/officeart/2018/5/layout/IconLeafLabelList"/>
    <dgm:cxn modelId="{8F48BF96-74B5-4022-ABB3-CB360EAF445A}" type="presParOf" srcId="{C64060BB-61AE-44B8-98E7-28BC67288203}" destId="{90607827-CBF4-4E6F-AB7A-36A9C4C3A673}" srcOrd="0" destOrd="0" presId="urn:microsoft.com/office/officeart/2018/5/layout/IconLeafLabelList"/>
    <dgm:cxn modelId="{E1573E42-36B1-4BA8-A8FF-F0413C60A817}" type="presParOf" srcId="{C64060BB-61AE-44B8-98E7-28BC67288203}" destId="{B045E4CD-82DD-41BD-A92E-FE6CC1BEBBF7}" srcOrd="1" destOrd="0" presId="urn:microsoft.com/office/officeart/2018/5/layout/IconLeafLabelList"/>
    <dgm:cxn modelId="{CB0EE999-FD55-417C-A973-09B1E5EB30DE}" type="presParOf" srcId="{C64060BB-61AE-44B8-98E7-28BC67288203}" destId="{FE070A75-8674-4180-AD7C-1E3CE6BED898}" srcOrd="2" destOrd="0" presId="urn:microsoft.com/office/officeart/2018/5/layout/IconLeafLabelList"/>
    <dgm:cxn modelId="{C6AD990F-B208-4772-B490-6519057BFD97}" type="presParOf" srcId="{C64060BB-61AE-44B8-98E7-28BC67288203}" destId="{AA052EBD-6364-409A-B0CB-D284463C54CB}" srcOrd="3" destOrd="0" presId="urn:microsoft.com/office/officeart/2018/5/layout/IconLeafLabelList"/>
    <dgm:cxn modelId="{95E400B7-4FD0-4453-9EE6-AC1CED1AD705}" type="presParOf" srcId="{21E33C72-D286-41F9-AAA9-FE92E7B3B298}" destId="{4FD05F3B-911F-457B-982D-C134D7B15204}" srcOrd="3" destOrd="0" presId="urn:microsoft.com/office/officeart/2018/5/layout/IconLeafLabelList"/>
    <dgm:cxn modelId="{95C1916A-FFA3-4D9B-946D-14DC5687930E}" type="presParOf" srcId="{21E33C72-D286-41F9-AAA9-FE92E7B3B298}" destId="{F88F8BC7-40F9-4D96-9A77-88DEB630E591}" srcOrd="4" destOrd="0" presId="urn:microsoft.com/office/officeart/2018/5/layout/IconLeafLabelList"/>
    <dgm:cxn modelId="{15288EA8-F7DB-4BEC-B690-4F02C0DBBE61}" type="presParOf" srcId="{F88F8BC7-40F9-4D96-9A77-88DEB630E591}" destId="{22EDA6B0-30D7-400F-8A0F-916984EC9F9C}" srcOrd="0" destOrd="0" presId="urn:microsoft.com/office/officeart/2018/5/layout/IconLeafLabelList"/>
    <dgm:cxn modelId="{10D9A696-B177-4E60-9870-779D59D14EFD}" type="presParOf" srcId="{F88F8BC7-40F9-4D96-9A77-88DEB630E591}" destId="{8B932517-2743-407D-8A3A-BDA5EC61C50E}" srcOrd="1" destOrd="0" presId="urn:microsoft.com/office/officeart/2018/5/layout/IconLeafLabelList"/>
    <dgm:cxn modelId="{E20C28B1-75B3-4348-B881-D5584C9ED400}" type="presParOf" srcId="{F88F8BC7-40F9-4D96-9A77-88DEB630E591}" destId="{EA34AB77-84D7-4C07-B7BE-E9CB7C64E750}" srcOrd="2" destOrd="0" presId="urn:microsoft.com/office/officeart/2018/5/layout/IconLeafLabelList"/>
    <dgm:cxn modelId="{454619C2-09FF-4BBB-9760-47D072F64750}" type="presParOf" srcId="{F88F8BC7-40F9-4D96-9A77-88DEB630E591}" destId="{6D7C9B53-D37F-4B85-B5EC-1A1D805BC119}" srcOrd="3" destOrd="0" presId="urn:microsoft.com/office/officeart/2018/5/layout/IconLeafLabelList"/>
    <dgm:cxn modelId="{6F0B2DA7-7528-462A-9CC6-CFDE97571317}" type="presParOf" srcId="{21E33C72-D286-41F9-AAA9-FE92E7B3B298}" destId="{1A742EC6-928A-4F1B-8E70-54579336A636}" srcOrd="5" destOrd="0" presId="urn:microsoft.com/office/officeart/2018/5/layout/IconLeafLabelList"/>
    <dgm:cxn modelId="{F328FCB0-0156-493F-A45D-8F53DECB48E7}" type="presParOf" srcId="{21E33C72-D286-41F9-AAA9-FE92E7B3B298}" destId="{06A04F98-6D9B-4891-A8B1-0EA0B2DEB6C2}" srcOrd="6" destOrd="0" presId="urn:microsoft.com/office/officeart/2018/5/layout/IconLeafLabelList"/>
    <dgm:cxn modelId="{41F41ADF-91D8-4A95-8F5C-43A589213B1A}" type="presParOf" srcId="{06A04F98-6D9B-4891-A8B1-0EA0B2DEB6C2}" destId="{742590B1-4D68-4E74-A00B-AE4724F0DD9D}" srcOrd="0" destOrd="0" presId="urn:microsoft.com/office/officeart/2018/5/layout/IconLeafLabelList"/>
    <dgm:cxn modelId="{8BED3D8B-2F6D-4C21-B23C-8C9E32B90237}" type="presParOf" srcId="{06A04F98-6D9B-4891-A8B1-0EA0B2DEB6C2}" destId="{B549A0D8-E506-40F2-A3FE-9F923CAD2636}" srcOrd="1" destOrd="0" presId="urn:microsoft.com/office/officeart/2018/5/layout/IconLeafLabelList"/>
    <dgm:cxn modelId="{7E426CA0-37E6-46A1-B2FA-47FC314CBB34}" type="presParOf" srcId="{06A04F98-6D9B-4891-A8B1-0EA0B2DEB6C2}" destId="{EE0EC47D-BE54-4A29-8895-878CEF75887E}" srcOrd="2" destOrd="0" presId="urn:microsoft.com/office/officeart/2018/5/layout/IconLeafLabelList"/>
    <dgm:cxn modelId="{B68520CB-3A2E-41CF-B41F-7380DD43B10A}" type="presParOf" srcId="{06A04F98-6D9B-4891-A8B1-0EA0B2DEB6C2}" destId="{62BB2EC5-3B56-42C0-A611-C12F75E9B19A}" srcOrd="3" destOrd="0" presId="urn:microsoft.com/office/officeart/2018/5/layout/IconLeafLabelList"/>
    <dgm:cxn modelId="{0834F153-F7B0-4CB9-9AC5-B632E9125375}" type="presParOf" srcId="{21E33C72-D286-41F9-AAA9-FE92E7B3B298}" destId="{CB8369B1-852D-486F-BF11-A40EA1347E96}" srcOrd="7" destOrd="0" presId="urn:microsoft.com/office/officeart/2018/5/layout/IconLeafLabelList"/>
    <dgm:cxn modelId="{33E5501A-08D7-4970-A5D3-7F79A25E83D9}" type="presParOf" srcId="{21E33C72-D286-41F9-AAA9-FE92E7B3B298}" destId="{2967FBB0-6C72-45AE-A2D3-3A7A6317A19F}" srcOrd="8" destOrd="0" presId="urn:microsoft.com/office/officeart/2018/5/layout/IconLeafLabelList"/>
    <dgm:cxn modelId="{5674C662-1020-4092-9909-EA48C6393C1F}" type="presParOf" srcId="{2967FBB0-6C72-45AE-A2D3-3A7A6317A19F}" destId="{D062012C-2DAF-46B0-9B49-FA86AA6DE7BB}" srcOrd="0" destOrd="0" presId="urn:microsoft.com/office/officeart/2018/5/layout/IconLeafLabelList"/>
    <dgm:cxn modelId="{5A83B794-9387-45D0-8E89-8FC608619F4C}" type="presParOf" srcId="{2967FBB0-6C72-45AE-A2D3-3A7A6317A19F}" destId="{1F33EF87-462C-499C-AFEC-ED621B9FF03E}" srcOrd="1" destOrd="0" presId="urn:microsoft.com/office/officeart/2018/5/layout/IconLeafLabelList"/>
    <dgm:cxn modelId="{90D91A5A-3612-4900-8253-74216BCEED1B}" type="presParOf" srcId="{2967FBB0-6C72-45AE-A2D3-3A7A6317A19F}" destId="{32C9BBF2-A065-4433-8BB8-0D9A457C69B6}" srcOrd="2" destOrd="0" presId="urn:microsoft.com/office/officeart/2018/5/layout/IconLeafLabelList"/>
    <dgm:cxn modelId="{1D4F1718-D789-447F-8B85-D4A236AC64C8}" type="presParOf" srcId="{2967FBB0-6C72-45AE-A2D3-3A7A6317A19F}" destId="{18013E02-1C46-4E1D-A649-8E1FFD9E970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1DB95-0947-4314-B236-1F2D640CC3D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DBF4B3-98AA-4C7A-AE16-1FC5E7E5FC34}">
      <dgm:prSet/>
      <dgm:spPr/>
      <dgm:t>
        <a:bodyPr/>
        <a:lstStyle/>
        <a:p>
          <a:r>
            <a:rPr lang="en-GB"/>
            <a:t>Statistics</a:t>
          </a:r>
          <a:endParaRPr lang="en-US"/>
        </a:p>
      </dgm:t>
    </dgm:pt>
    <dgm:pt modelId="{41DC265D-ADDC-40F7-8AED-87073C659176}" type="parTrans" cxnId="{83D5ED8D-6F69-438A-8AD3-D3A9D68E37E1}">
      <dgm:prSet/>
      <dgm:spPr/>
      <dgm:t>
        <a:bodyPr/>
        <a:lstStyle/>
        <a:p>
          <a:endParaRPr lang="en-US"/>
        </a:p>
      </dgm:t>
    </dgm:pt>
    <dgm:pt modelId="{0CA70C81-8C46-4367-9E43-7983EAF7E1CF}" type="sibTrans" cxnId="{83D5ED8D-6F69-438A-8AD3-D3A9D68E37E1}">
      <dgm:prSet/>
      <dgm:spPr/>
      <dgm:t>
        <a:bodyPr/>
        <a:lstStyle/>
        <a:p>
          <a:endParaRPr lang="en-US"/>
        </a:p>
      </dgm:t>
    </dgm:pt>
    <dgm:pt modelId="{5190D41D-7B8F-414D-85B9-65B1226DF1A0}">
      <dgm:prSet/>
      <dgm:spPr/>
      <dgm:t>
        <a:bodyPr/>
        <a:lstStyle/>
        <a:p>
          <a:r>
            <a:rPr lang="en-GB"/>
            <a:t>Geography</a:t>
          </a:r>
          <a:endParaRPr lang="en-US"/>
        </a:p>
      </dgm:t>
    </dgm:pt>
    <dgm:pt modelId="{6D219080-2D60-4A9F-8E22-9ABF5BAAD9BD}" type="parTrans" cxnId="{2D6E4052-76D3-401E-A518-764DFC36A671}">
      <dgm:prSet/>
      <dgm:spPr/>
      <dgm:t>
        <a:bodyPr/>
        <a:lstStyle/>
        <a:p>
          <a:endParaRPr lang="en-US"/>
        </a:p>
      </dgm:t>
    </dgm:pt>
    <dgm:pt modelId="{02393324-1D99-49E2-8D4B-DADF6B52BA13}" type="sibTrans" cxnId="{2D6E4052-76D3-401E-A518-764DFC36A671}">
      <dgm:prSet/>
      <dgm:spPr/>
      <dgm:t>
        <a:bodyPr/>
        <a:lstStyle/>
        <a:p>
          <a:endParaRPr lang="en-US"/>
        </a:p>
      </dgm:t>
    </dgm:pt>
    <dgm:pt modelId="{5F2362D6-C9AC-412D-A31E-5974A6F4015E}">
      <dgm:prSet/>
      <dgm:spPr/>
      <dgm:t>
        <a:bodyPr/>
        <a:lstStyle/>
        <a:p>
          <a:r>
            <a:rPr lang="en-GB"/>
            <a:t>Spanish</a:t>
          </a:r>
          <a:endParaRPr lang="en-US"/>
        </a:p>
      </dgm:t>
    </dgm:pt>
    <dgm:pt modelId="{E8982F5A-47C8-4174-ADA0-1A5FBF6B6641}" type="parTrans" cxnId="{1A9A0A8F-CBB2-4333-B8E9-0C50CC96D642}">
      <dgm:prSet/>
      <dgm:spPr/>
      <dgm:t>
        <a:bodyPr/>
        <a:lstStyle/>
        <a:p>
          <a:endParaRPr lang="en-US"/>
        </a:p>
      </dgm:t>
    </dgm:pt>
    <dgm:pt modelId="{4E0F8662-FCFA-46E1-925A-AFC3378D5D0D}" type="sibTrans" cxnId="{1A9A0A8F-CBB2-4333-B8E9-0C50CC96D642}">
      <dgm:prSet/>
      <dgm:spPr/>
      <dgm:t>
        <a:bodyPr/>
        <a:lstStyle/>
        <a:p>
          <a:endParaRPr lang="en-US"/>
        </a:p>
      </dgm:t>
    </dgm:pt>
    <dgm:pt modelId="{699E052D-9217-43B0-BFBD-268E409077FD}">
      <dgm:prSet/>
      <dgm:spPr/>
      <dgm:t>
        <a:bodyPr/>
        <a:lstStyle/>
        <a:p>
          <a:r>
            <a:rPr lang="en-GB"/>
            <a:t>French</a:t>
          </a:r>
          <a:endParaRPr lang="en-US"/>
        </a:p>
      </dgm:t>
    </dgm:pt>
    <dgm:pt modelId="{4EF64FAF-9B23-4DF0-9BEE-57E56570E3DE}" type="parTrans" cxnId="{ED3219F1-7309-419E-BF0F-7BC53DA56E33}">
      <dgm:prSet/>
      <dgm:spPr/>
      <dgm:t>
        <a:bodyPr/>
        <a:lstStyle/>
        <a:p>
          <a:endParaRPr lang="en-US"/>
        </a:p>
      </dgm:t>
    </dgm:pt>
    <dgm:pt modelId="{4BABFD20-DA5F-47E6-B03D-5CF94CD441E0}" type="sibTrans" cxnId="{ED3219F1-7309-419E-BF0F-7BC53DA56E33}">
      <dgm:prSet/>
      <dgm:spPr/>
      <dgm:t>
        <a:bodyPr/>
        <a:lstStyle/>
        <a:p>
          <a:endParaRPr lang="en-US"/>
        </a:p>
      </dgm:t>
    </dgm:pt>
    <dgm:pt modelId="{B131862F-A9C7-43DB-86BD-FF78BF82D020}">
      <dgm:prSet/>
      <dgm:spPr/>
      <dgm:t>
        <a:bodyPr/>
        <a:lstStyle/>
        <a:p>
          <a:r>
            <a:rPr lang="en-GB"/>
            <a:t>Music</a:t>
          </a:r>
          <a:endParaRPr lang="en-US"/>
        </a:p>
      </dgm:t>
    </dgm:pt>
    <dgm:pt modelId="{165A6D90-21F6-424C-90E1-68B5E3BAA8B3}" type="parTrans" cxnId="{0E65A7C8-429F-46E3-B618-D0F857638716}">
      <dgm:prSet/>
      <dgm:spPr/>
      <dgm:t>
        <a:bodyPr/>
        <a:lstStyle/>
        <a:p>
          <a:endParaRPr lang="en-US"/>
        </a:p>
      </dgm:t>
    </dgm:pt>
    <dgm:pt modelId="{D756096D-DD47-4431-923C-EA042E9C7F1A}" type="sibTrans" cxnId="{0E65A7C8-429F-46E3-B618-D0F857638716}">
      <dgm:prSet/>
      <dgm:spPr/>
      <dgm:t>
        <a:bodyPr/>
        <a:lstStyle/>
        <a:p>
          <a:endParaRPr lang="en-US"/>
        </a:p>
      </dgm:t>
    </dgm:pt>
    <dgm:pt modelId="{2EE67764-161A-404A-9B68-C67565B9DEAF}">
      <dgm:prSet/>
      <dgm:spPr/>
      <dgm:t>
        <a:bodyPr/>
        <a:lstStyle/>
        <a:p>
          <a:r>
            <a:rPr lang="en-GB"/>
            <a:t>Food</a:t>
          </a:r>
          <a:endParaRPr lang="en-US"/>
        </a:p>
      </dgm:t>
    </dgm:pt>
    <dgm:pt modelId="{66C48F0E-ACD2-4AB8-8D37-48354941B7BA}" type="parTrans" cxnId="{226594F6-C313-4024-8959-28D7071C891B}">
      <dgm:prSet/>
      <dgm:spPr/>
      <dgm:t>
        <a:bodyPr/>
        <a:lstStyle/>
        <a:p>
          <a:endParaRPr lang="en-US"/>
        </a:p>
      </dgm:t>
    </dgm:pt>
    <dgm:pt modelId="{5CAB9A5E-7B7E-4F5E-BFD7-5FF36640648E}" type="sibTrans" cxnId="{226594F6-C313-4024-8959-28D7071C891B}">
      <dgm:prSet/>
      <dgm:spPr/>
      <dgm:t>
        <a:bodyPr/>
        <a:lstStyle/>
        <a:p>
          <a:endParaRPr lang="en-US"/>
        </a:p>
      </dgm:t>
    </dgm:pt>
    <dgm:pt modelId="{EDFF8C4D-B641-44E1-9246-E6D8E10D3EAB}">
      <dgm:prSet/>
      <dgm:spPr/>
      <dgm:t>
        <a:bodyPr/>
        <a:lstStyle/>
        <a:p>
          <a:r>
            <a:rPr lang="en-GB" dirty="0" err="1"/>
            <a:t>IMedia</a:t>
          </a:r>
          <a:endParaRPr lang="en-US" dirty="0"/>
        </a:p>
      </dgm:t>
    </dgm:pt>
    <dgm:pt modelId="{B73A4EB9-19C5-495C-91B5-3FC961DE47E5}" type="parTrans" cxnId="{CF81AB0C-90A9-4B3C-8A79-0D72C94E5083}">
      <dgm:prSet/>
      <dgm:spPr/>
      <dgm:t>
        <a:bodyPr/>
        <a:lstStyle/>
        <a:p>
          <a:endParaRPr lang="en-US"/>
        </a:p>
      </dgm:t>
    </dgm:pt>
    <dgm:pt modelId="{D25A708E-3A8F-4B38-BC78-32CD693BBAE1}" type="sibTrans" cxnId="{CF81AB0C-90A9-4B3C-8A79-0D72C94E5083}">
      <dgm:prSet/>
      <dgm:spPr/>
      <dgm:t>
        <a:bodyPr/>
        <a:lstStyle/>
        <a:p>
          <a:endParaRPr lang="en-US"/>
        </a:p>
      </dgm:t>
    </dgm:pt>
    <dgm:pt modelId="{6A45A6A6-829F-41B3-85F4-A5E16E959307}">
      <dgm:prSet/>
      <dgm:spPr/>
      <dgm:t>
        <a:bodyPr/>
        <a:lstStyle/>
        <a:p>
          <a:r>
            <a:rPr lang="en-GB"/>
            <a:t>Construction</a:t>
          </a:r>
          <a:endParaRPr lang="en-US"/>
        </a:p>
      </dgm:t>
    </dgm:pt>
    <dgm:pt modelId="{31E48A6D-AF7C-43DD-B2E2-D537B50E2AC7}" type="parTrans" cxnId="{0AAE49C4-4520-4103-BD67-11DB81C60F33}">
      <dgm:prSet/>
      <dgm:spPr/>
      <dgm:t>
        <a:bodyPr/>
        <a:lstStyle/>
        <a:p>
          <a:endParaRPr lang="en-US"/>
        </a:p>
      </dgm:t>
    </dgm:pt>
    <dgm:pt modelId="{FC0BD103-0320-4665-A39A-00F283B9EB7D}" type="sibTrans" cxnId="{0AAE49C4-4520-4103-BD67-11DB81C60F33}">
      <dgm:prSet/>
      <dgm:spPr/>
      <dgm:t>
        <a:bodyPr/>
        <a:lstStyle/>
        <a:p>
          <a:endParaRPr lang="en-US"/>
        </a:p>
      </dgm:t>
    </dgm:pt>
    <dgm:pt modelId="{26301EAB-1B75-4EC1-9A36-2001705203B2}">
      <dgm:prSet/>
      <dgm:spPr/>
      <dgm:t>
        <a:bodyPr/>
        <a:lstStyle/>
        <a:p>
          <a:r>
            <a:rPr lang="en-GB"/>
            <a:t>Health &amp; Social Care</a:t>
          </a:r>
          <a:endParaRPr lang="en-US"/>
        </a:p>
      </dgm:t>
    </dgm:pt>
    <dgm:pt modelId="{1EDF201D-0101-4C4E-9A50-CD35189C0076}" type="parTrans" cxnId="{A839C183-2C1D-409E-9B99-4260F7D50C4A}">
      <dgm:prSet/>
      <dgm:spPr/>
      <dgm:t>
        <a:bodyPr/>
        <a:lstStyle/>
        <a:p>
          <a:endParaRPr lang="en-US"/>
        </a:p>
      </dgm:t>
    </dgm:pt>
    <dgm:pt modelId="{0980BB7B-08F4-42DB-B4B4-E5A0B832B9F0}" type="sibTrans" cxnId="{A839C183-2C1D-409E-9B99-4260F7D50C4A}">
      <dgm:prSet/>
      <dgm:spPr/>
      <dgm:t>
        <a:bodyPr/>
        <a:lstStyle/>
        <a:p>
          <a:endParaRPr lang="en-US"/>
        </a:p>
      </dgm:t>
    </dgm:pt>
    <dgm:pt modelId="{5BC946E2-522A-4C97-B4CD-03048A6E18CD}">
      <dgm:prSet/>
      <dgm:spPr/>
      <dgm:t>
        <a:bodyPr/>
        <a:lstStyle/>
        <a:p>
          <a:r>
            <a:rPr lang="en-GB"/>
            <a:t>ESOL</a:t>
          </a:r>
          <a:endParaRPr lang="en-US"/>
        </a:p>
      </dgm:t>
    </dgm:pt>
    <dgm:pt modelId="{4020AD61-1F70-4C7F-98DA-51D731031308}" type="parTrans" cxnId="{3CE297BF-4BA6-4F10-85B2-1DBA9EF2BD5D}">
      <dgm:prSet/>
      <dgm:spPr/>
      <dgm:t>
        <a:bodyPr/>
        <a:lstStyle/>
        <a:p>
          <a:endParaRPr lang="en-US"/>
        </a:p>
      </dgm:t>
    </dgm:pt>
    <dgm:pt modelId="{43B7078F-A465-42B6-978F-005CEFBD507B}" type="sibTrans" cxnId="{3CE297BF-4BA6-4F10-85B2-1DBA9EF2BD5D}">
      <dgm:prSet/>
      <dgm:spPr/>
      <dgm:t>
        <a:bodyPr/>
        <a:lstStyle/>
        <a:p>
          <a:endParaRPr lang="en-US"/>
        </a:p>
      </dgm:t>
    </dgm:pt>
    <dgm:pt modelId="{64D85E5B-3C8A-49BD-AA75-EF9170F2D2E9}">
      <dgm:prSet/>
      <dgm:spPr/>
      <dgm:t>
        <a:bodyPr/>
        <a:lstStyle/>
        <a:p>
          <a:r>
            <a:rPr lang="en-GB"/>
            <a:t>Motor vehicles</a:t>
          </a:r>
          <a:endParaRPr lang="en-US"/>
        </a:p>
      </dgm:t>
    </dgm:pt>
    <dgm:pt modelId="{0A709C74-DBCD-4728-B91E-59A441F419EA}" type="parTrans" cxnId="{B50EEE6D-6A6B-4748-B3CE-2F8B527BAE73}">
      <dgm:prSet/>
      <dgm:spPr/>
      <dgm:t>
        <a:bodyPr/>
        <a:lstStyle/>
        <a:p>
          <a:endParaRPr lang="en-US"/>
        </a:p>
      </dgm:t>
    </dgm:pt>
    <dgm:pt modelId="{BD8D3120-785E-4A64-A1F7-88FE3A874E5D}" type="sibTrans" cxnId="{B50EEE6D-6A6B-4748-B3CE-2F8B527BAE73}">
      <dgm:prSet/>
      <dgm:spPr/>
      <dgm:t>
        <a:bodyPr/>
        <a:lstStyle/>
        <a:p>
          <a:endParaRPr lang="en-US"/>
        </a:p>
      </dgm:t>
    </dgm:pt>
    <dgm:pt modelId="{5B351195-FAAF-45F6-B287-A04FBB08972F}">
      <dgm:prSet/>
      <dgm:spPr/>
      <dgm:t>
        <a:bodyPr/>
        <a:lstStyle/>
        <a:p>
          <a:r>
            <a:rPr lang="en-GB"/>
            <a:t>Salon</a:t>
          </a:r>
          <a:endParaRPr lang="en-US"/>
        </a:p>
      </dgm:t>
    </dgm:pt>
    <dgm:pt modelId="{5063D714-E2B1-4DCD-B0B2-9B741027F567}" type="parTrans" cxnId="{A5343FD8-6672-48AD-8382-0A3D6497F4A8}">
      <dgm:prSet/>
      <dgm:spPr/>
      <dgm:t>
        <a:bodyPr/>
        <a:lstStyle/>
        <a:p>
          <a:endParaRPr lang="en-US"/>
        </a:p>
      </dgm:t>
    </dgm:pt>
    <dgm:pt modelId="{AB1686C6-C56E-4302-9587-D89E25D9F4E6}" type="sibTrans" cxnId="{A5343FD8-6672-48AD-8382-0A3D6497F4A8}">
      <dgm:prSet/>
      <dgm:spPr/>
      <dgm:t>
        <a:bodyPr/>
        <a:lstStyle/>
        <a:p>
          <a:endParaRPr lang="en-US"/>
        </a:p>
      </dgm:t>
    </dgm:pt>
    <dgm:pt modelId="{8929E401-2810-4A4C-90DF-E929898C6C76}">
      <dgm:prSet/>
      <dgm:spPr/>
      <dgm:t>
        <a:bodyPr/>
        <a:lstStyle/>
        <a:p>
          <a:r>
            <a:rPr lang="en-GB"/>
            <a:t>Business</a:t>
          </a:r>
          <a:endParaRPr lang="en-US"/>
        </a:p>
      </dgm:t>
    </dgm:pt>
    <dgm:pt modelId="{A05B6FB5-54F6-4731-B9D9-61C8C8941A2D}" type="parTrans" cxnId="{0B7185A1-1388-40FB-B470-299501FC6276}">
      <dgm:prSet/>
      <dgm:spPr/>
      <dgm:t>
        <a:bodyPr/>
        <a:lstStyle/>
        <a:p>
          <a:endParaRPr lang="en-US"/>
        </a:p>
      </dgm:t>
    </dgm:pt>
    <dgm:pt modelId="{5BB04B47-C47B-4E3F-87E3-F0365A30173C}" type="sibTrans" cxnId="{0B7185A1-1388-40FB-B470-299501FC6276}">
      <dgm:prSet/>
      <dgm:spPr/>
      <dgm:t>
        <a:bodyPr/>
        <a:lstStyle/>
        <a:p>
          <a:endParaRPr lang="en-US"/>
        </a:p>
      </dgm:t>
    </dgm:pt>
    <dgm:pt modelId="{627F6A22-2CAA-4E8A-8EA7-D39A9A3BF932}">
      <dgm:prSet/>
      <dgm:spPr/>
      <dgm:t>
        <a:bodyPr/>
        <a:lstStyle/>
        <a:p>
          <a:r>
            <a:rPr lang="en-GB"/>
            <a:t>Sport</a:t>
          </a:r>
          <a:endParaRPr lang="en-US"/>
        </a:p>
      </dgm:t>
    </dgm:pt>
    <dgm:pt modelId="{309DC2C0-4FF8-42E2-9A88-CBD3DB237F56}" type="parTrans" cxnId="{F306E7F2-99D5-4AEC-82C3-8C9CEF70ECE1}">
      <dgm:prSet/>
      <dgm:spPr/>
      <dgm:t>
        <a:bodyPr/>
        <a:lstStyle/>
        <a:p>
          <a:endParaRPr lang="en-US"/>
        </a:p>
      </dgm:t>
    </dgm:pt>
    <dgm:pt modelId="{2FC6CD5C-F3B0-4DE4-9892-4A88F11634EE}" type="sibTrans" cxnId="{F306E7F2-99D5-4AEC-82C3-8C9CEF70ECE1}">
      <dgm:prSet/>
      <dgm:spPr/>
      <dgm:t>
        <a:bodyPr/>
        <a:lstStyle/>
        <a:p>
          <a:endParaRPr lang="en-US"/>
        </a:p>
      </dgm:t>
    </dgm:pt>
    <dgm:pt modelId="{AF730BCF-F78E-4F6B-923E-3D7E62BDFE5D}">
      <dgm:prSet/>
      <dgm:spPr/>
      <dgm:t>
        <a:bodyPr/>
        <a:lstStyle/>
        <a:p>
          <a:r>
            <a:rPr lang="en-GB"/>
            <a:t>History</a:t>
          </a:r>
          <a:endParaRPr lang="en-US"/>
        </a:p>
      </dgm:t>
    </dgm:pt>
    <dgm:pt modelId="{97FD4480-4953-495B-97A9-ED2D17FF8F52}" type="parTrans" cxnId="{FF6F96AC-57E8-483D-A9F1-FAF869EC59C1}">
      <dgm:prSet/>
      <dgm:spPr/>
      <dgm:t>
        <a:bodyPr/>
        <a:lstStyle/>
        <a:p>
          <a:endParaRPr lang="en-US"/>
        </a:p>
      </dgm:t>
    </dgm:pt>
    <dgm:pt modelId="{D27FAC2C-2EFA-4542-972A-9CED556CAD0E}" type="sibTrans" cxnId="{FF6F96AC-57E8-483D-A9F1-FAF869EC59C1}">
      <dgm:prSet/>
      <dgm:spPr/>
      <dgm:t>
        <a:bodyPr/>
        <a:lstStyle/>
        <a:p>
          <a:endParaRPr lang="en-US"/>
        </a:p>
      </dgm:t>
    </dgm:pt>
    <dgm:pt modelId="{A5DED681-A4C5-4BE2-8ACE-CE7C683EE6F4}">
      <dgm:prSet/>
      <dgm:spPr/>
      <dgm:t>
        <a:bodyPr/>
        <a:lstStyle/>
        <a:p>
          <a:r>
            <a:rPr lang="en-GB"/>
            <a:t>Art</a:t>
          </a:r>
          <a:endParaRPr lang="en-US"/>
        </a:p>
      </dgm:t>
    </dgm:pt>
    <dgm:pt modelId="{5B33BA6D-DB11-4478-9C1C-0AB14C8036FC}" type="parTrans" cxnId="{14908822-4C22-42C8-9C8B-3C9BF03E9258}">
      <dgm:prSet/>
      <dgm:spPr/>
      <dgm:t>
        <a:bodyPr/>
        <a:lstStyle/>
        <a:p>
          <a:endParaRPr lang="en-US"/>
        </a:p>
      </dgm:t>
    </dgm:pt>
    <dgm:pt modelId="{B0F86BFD-3D99-40B3-BE07-D0C897AF770E}" type="sibTrans" cxnId="{14908822-4C22-42C8-9C8B-3C9BF03E9258}">
      <dgm:prSet/>
      <dgm:spPr/>
      <dgm:t>
        <a:bodyPr/>
        <a:lstStyle/>
        <a:p>
          <a:endParaRPr lang="en-US"/>
        </a:p>
      </dgm:t>
    </dgm:pt>
    <dgm:pt modelId="{85BC721D-50E8-454C-922B-82009E460C9E}">
      <dgm:prSet/>
      <dgm:spPr/>
      <dgm:t>
        <a:bodyPr/>
        <a:lstStyle/>
        <a:p>
          <a:r>
            <a:rPr lang="en-GB"/>
            <a:t>Performing Arts</a:t>
          </a:r>
          <a:endParaRPr lang="en-US"/>
        </a:p>
      </dgm:t>
    </dgm:pt>
    <dgm:pt modelId="{84246CFA-B99C-4AE9-AAB7-B331E938E1E7}" type="parTrans" cxnId="{317A4445-C803-4ADB-95F5-A1C4CA8F1D90}">
      <dgm:prSet/>
      <dgm:spPr/>
      <dgm:t>
        <a:bodyPr/>
        <a:lstStyle/>
        <a:p>
          <a:endParaRPr lang="en-US"/>
        </a:p>
      </dgm:t>
    </dgm:pt>
    <dgm:pt modelId="{1CD83EB1-CD44-4CFA-97B7-801422F878FF}" type="sibTrans" cxnId="{317A4445-C803-4ADB-95F5-A1C4CA8F1D90}">
      <dgm:prSet/>
      <dgm:spPr/>
      <dgm:t>
        <a:bodyPr/>
        <a:lstStyle/>
        <a:p>
          <a:endParaRPr lang="en-US"/>
        </a:p>
      </dgm:t>
    </dgm:pt>
    <dgm:pt modelId="{F4AD5430-CDB7-4504-A517-F5B92B939ABC}">
      <dgm:prSet/>
      <dgm:spPr/>
      <dgm:t>
        <a:bodyPr/>
        <a:lstStyle/>
        <a:p>
          <a:r>
            <a:rPr lang="en-GB"/>
            <a:t>Computer Science</a:t>
          </a:r>
          <a:endParaRPr lang="en-US"/>
        </a:p>
      </dgm:t>
    </dgm:pt>
    <dgm:pt modelId="{A55BAFEB-665F-449C-A543-5F94FDF69178}" type="parTrans" cxnId="{80208357-8292-4926-9CDB-F75025860D16}">
      <dgm:prSet/>
      <dgm:spPr/>
      <dgm:t>
        <a:bodyPr/>
        <a:lstStyle/>
        <a:p>
          <a:endParaRPr lang="en-US"/>
        </a:p>
      </dgm:t>
    </dgm:pt>
    <dgm:pt modelId="{6ED67ED4-9593-435D-BCE8-22FA23A8A97F}" type="sibTrans" cxnId="{80208357-8292-4926-9CDB-F75025860D16}">
      <dgm:prSet/>
      <dgm:spPr/>
      <dgm:t>
        <a:bodyPr/>
        <a:lstStyle/>
        <a:p>
          <a:endParaRPr lang="en-US"/>
        </a:p>
      </dgm:t>
    </dgm:pt>
    <dgm:pt modelId="{AC7E0968-91F7-4A0C-8E39-EA2C96A1DFE2}" type="pres">
      <dgm:prSet presAssocID="{08B1DB95-0947-4314-B236-1F2D640CC3D1}" presName="diagram" presStyleCnt="0">
        <dgm:presLayoutVars>
          <dgm:dir/>
          <dgm:resizeHandles val="exact"/>
        </dgm:presLayoutVars>
      </dgm:prSet>
      <dgm:spPr/>
    </dgm:pt>
    <dgm:pt modelId="{8AECA4C9-E18B-478F-A6E6-858FF1A445A6}" type="pres">
      <dgm:prSet presAssocID="{7DDBF4B3-98AA-4C7A-AE16-1FC5E7E5FC34}" presName="node" presStyleLbl="node1" presStyleIdx="0" presStyleCnt="18">
        <dgm:presLayoutVars>
          <dgm:bulletEnabled val="1"/>
        </dgm:presLayoutVars>
      </dgm:prSet>
      <dgm:spPr/>
    </dgm:pt>
    <dgm:pt modelId="{F0E16548-6338-4E12-A115-DCD818FE675F}" type="pres">
      <dgm:prSet presAssocID="{0CA70C81-8C46-4367-9E43-7983EAF7E1CF}" presName="sibTrans" presStyleCnt="0"/>
      <dgm:spPr/>
    </dgm:pt>
    <dgm:pt modelId="{C13D3F32-A092-4F3D-AFE5-4B242F107DA3}" type="pres">
      <dgm:prSet presAssocID="{5190D41D-7B8F-414D-85B9-65B1226DF1A0}" presName="node" presStyleLbl="node1" presStyleIdx="1" presStyleCnt="18">
        <dgm:presLayoutVars>
          <dgm:bulletEnabled val="1"/>
        </dgm:presLayoutVars>
      </dgm:prSet>
      <dgm:spPr/>
    </dgm:pt>
    <dgm:pt modelId="{4A5BAA3E-FCC6-4F7A-B816-B8218D567CAB}" type="pres">
      <dgm:prSet presAssocID="{02393324-1D99-49E2-8D4B-DADF6B52BA13}" presName="sibTrans" presStyleCnt="0"/>
      <dgm:spPr/>
    </dgm:pt>
    <dgm:pt modelId="{A20DCB9A-65D2-4CFA-B53C-94A7C998B2FE}" type="pres">
      <dgm:prSet presAssocID="{5F2362D6-C9AC-412D-A31E-5974A6F4015E}" presName="node" presStyleLbl="node1" presStyleIdx="2" presStyleCnt="18">
        <dgm:presLayoutVars>
          <dgm:bulletEnabled val="1"/>
        </dgm:presLayoutVars>
      </dgm:prSet>
      <dgm:spPr/>
    </dgm:pt>
    <dgm:pt modelId="{D698FA77-04B9-4539-8D69-5B60AEEAAF77}" type="pres">
      <dgm:prSet presAssocID="{4E0F8662-FCFA-46E1-925A-AFC3378D5D0D}" presName="sibTrans" presStyleCnt="0"/>
      <dgm:spPr/>
    </dgm:pt>
    <dgm:pt modelId="{8EF79436-93D9-4BAE-ACB9-21ED21D06CF0}" type="pres">
      <dgm:prSet presAssocID="{699E052D-9217-43B0-BFBD-268E409077FD}" presName="node" presStyleLbl="node1" presStyleIdx="3" presStyleCnt="18">
        <dgm:presLayoutVars>
          <dgm:bulletEnabled val="1"/>
        </dgm:presLayoutVars>
      </dgm:prSet>
      <dgm:spPr/>
    </dgm:pt>
    <dgm:pt modelId="{9D1A8AB7-8F0E-457B-AB2A-8D29DD1F447B}" type="pres">
      <dgm:prSet presAssocID="{4BABFD20-DA5F-47E6-B03D-5CF94CD441E0}" presName="sibTrans" presStyleCnt="0"/>
      <dgm:spPr/>
    </dgm:pt>
    <dgm:pt modelId="{78BFAF0A-9BA8-4978-A6CF-50AB61BB5F67}" type="pres">
      <dgm:prSet presAssocID="{B131862F-A9C7-43DB-86BD-FF78BF82D020}" presName="node" presStyleLbl="node1" presStyleIdx="4" presStyleCnt="18">
        <dgm:presLayoutVars>
          <dgm:bulletEnabled val="1"/>
        </dgm:presLayoutVars>
      </dgm:prSet>
      <dgm:spPr/>
    </dgm:pt>
    <dgm:pt modelId="{5B835642-A3AB-46E9-BC54-CD644063A829}" type="pres">
      <dgm:prSet presAssocID="{D756096D-DD47-4431-923C-EA042E9C7F1A}" presName="sibTrans" presStyleCnt="0"/>
      <dgm:spPr/>
    </dgm:pt>
    <dgm:pt modelId="{2CBBF855-EEA5-485E-B170-6B1F8B50C9A5}" type="pres">
      <dgm:prSet presAssocID="{2EE67764-161A-404A-9B68-C67565B9DEAF}" presName="node" presStyleLbl="node1" presStyleIdx="5" presStyleCnt="18">
        <dgm:presLayoutVars>
          <dgm:bulletEnabled val="1"/>
        </dgm:presLayoutVars>
      </dgm:prSet>
      <dgm:spPr/>
    </dgm:pt>
    <dgm:pt modelId="{0E886B9F-CE6A-43EF-A597-23D6D8520B0D}" type="pres">
      <dgm:prSet presAssocID="{5CAB9A5E-7B7E-4F5E-BFD7-5FF36640648E}" presName="sibTrans" presStyleCnt="0"/>
      <dgm:spPr/>
    </dgm:pt>
    <dgm:pt modelId="{BD5969F0-AB63-45B7-923A-C4CFF1C82B0E}" type="pres">
      <dgm:prSet presAssocID="{EDFF8C4D-B641-44E1-9246-E6D8E10D3EAB}" presName="node" presStyleLbl="node1" presStyleIdx="6" presStyleCnt="18">
        <dgm:presLayoutVars>
          <dgm:bulletEnabled val="1"/>
        </dgm:presLayoutVars>
      </dgm:prSet>
      <dgm:spPr/>
    </dgm:pt>
    <dgm:pt modelId="{696166ED-32EE-4C6A-AE42-E71AD886A33A}" type="pres">
      <dgm:prSet presAssocID="{D25A708E-3A8F-4B38-BC78-32CD693BBAE1}" presName="sibTrans" presStyleCnt="0"/>
      <dgm:spPr/>
    </dgm:pt>
    <dgm:pt modelId="{C874BCC6-CF6B-4CE6-B3DA-87BF4FE295FA}" type="pres">
      <dgm:prSet presAssocID="{6A45A6A6-829F-41B3-85F4-A5E16E959307}" presName="node" presStyleLbl="node1" presStyleIdx="7" presStyleCnt="18">
        <dgm:presLayoutVars>
          <dgm:bulletEnabled val="1"/>
        </dgm:presLayoutVars>
      </dgm:prSet>
      <dgm:spPr/>
    </dgm:pt>
    <dgm:pt modelId="{547068E1-1F70-4BC4-A9DB-A88430FBD0EF}" type="pres">
      <dgm:prSet presAssocID="{FC0BD103-0320-4665-A39A-00F283B9EB7D}" presName="sibTrans" presStyleCnt="0"/>
      <dgm:spPr/>
    </dgm:pt>
    <dgm:pt modelId="{57161F29-9B0B-4330-A0C1-5E5CEB29B77A}" type="pres">
      <dgm:prSet presAssocID="{26301EAB-1B75-4EC1-9A36-2001705203B2}" presName="node" presStyleLbl="node1" presStyleIdx="8" presStyleCnt="18">
        <dgm:presLayoutVars>
          <dgm:bulletEnabled val="1"/>
        </dgm:presLayoutVars>
      </dgm:prSet>
      <dgm:spPr/>
    </dgm:pt>
    <dgm:pt modelId="{9B855D48-02E5-4A4C-83A2-8CAF6162C69C}" type="pres">
      <dgm:prSet presAssocID="{0980BB7B-08F4-42DB-B4B4-E5A0B832B9F0}" presName="sibTrans" presStyleCnt="0"/>
      <dgm:spPr/>
    </dgm:pt>
    <dgm:pt modelId="{C44EE672-8C8B-41AF-A945-CD42F83FC0CE}" type="pres">
      <dgm:prSet presAssocID="{5BC946E2-522A-4C97-B4CD-03048A6E18CD}" presName="node" presStyleLbl="node1" presStyleIdx="9" presStyleCnt="18">
        <dgm:presLayoutVars>
          <dgm:bulletEnabled val="1"/>
        </dgm:presLayoutVars>
      </dgm:prSet>
      <dgm:spPr/>
    </dgm:pt>
    <dgm:pt modelId="{B5951F7D-9E52-49B1-930D-C6CAFBF35730}" type="pres">
      <dgm:prSet presAssocID="{43B7078F-A465-42B6-978F-005CEFBD507B}" presName="sibTrans" presStyleCnt="0"/>
      <dgm:spPr/>
    </dgm:pt>
    <dgm:pt modelId="{D3B78C1F-3F3B-4617-B8DD-0C6523C8C8DE}" type="pres">
      <dgm:prSet presAssocID="{64D85E5B-3C8A-49BD-AA75-EF9170F2D2E9}" presName="node" presStyleLbl="node1" presStyleIdx="10" presStyleCnt="18">
        <dgm:presLayoutVars>
          <dgm:bulletEnabled val="1"/>
        </dgm:presLayoutVars>
      </dgm:prSet>
      <dgm:spPr/>
    </dgm:pt>
    <dgm:pt modelId="{836C3387-22BD-4E45-9C16-32B0E417EF79}" type="pres">
      <dgm:prSet presAssocID="{BD8D3120-785E-4A64-A1F7-88FE3A874E5D}" presName="sibTrans" presStyleCnt="0"/>
      <dgm:spPr/>
    </dgm:pt>
    <dgm:pt modelId="{8260C73F-1D84-425A-A9FF-A192A779FE05}" type="pres">
      <dgm:prSet presAssocID="{5B351195-FAAF-45F6-B287-A04FBB08972F}" presName="node" presStyleLbl="node1" presStyleIdx="11" presStyleCnt="18">
        <dgm:presLayoutVars>
          <dgm:bulletEnabled val="1"/>
        </dgm:presLayoutVars>
      </dgm:prSet>
      <dgm:spPr/>
    </dgm:pt>
    <dgm:pt modelId="{3888F76F-95E0-49BD-AA2A-42AE03B8CBE1}" type="pres">
      <dgm:prSet presAssocID="{AB1686C6-C56E-4302-9587-D89E25D9F4E6}" presName="sibTrans" presStyleCnt="0"/>
      <dgm:spPr/>
    </dgm:pt>
    <dgm:pt modelId="{56E4FFC5-FABF-43CE-9D3E-4A0DF6C50847}" type="pres">
      <dgm:prSet presAssocID="{8929E401-2810-4A4C-90DF-E929898C6C76}" presName="node" presStyleLbl="node1" presStyleIdx="12" presStyleCnt="18">
        <dgm:presLayoutVars>
          <dgm:bulletEnabled val="1"/>
        </dgm:presLayoutVars>
      </dgm:prSet>
      <dgm:spPr/>
    </dgm:pt>
    <dgm:pt modelId="{18177D0C-76EA-4219-879F-A4BD349923AA}" type="pres">
      <dgm:prSet presAssocID="{5BB04B47-C47B-4E3F-87E3-F0365A30173C}" presName="sibTrans" presStyleCnt="0"/>
      <dgm:spPr/>
    </dgm:pt>
    <dgm:pt modelId="{8CC4B2F7-3FE3-4A1E-BDF6-899FB7ACD85C}" type="pres">
      <dgm:prSet presAssocID="{627F6A22-2CAA-4E8A-8EA7-D39A9A3BF932}" presName="node" presStyleLbl="node1" presStyleIdx="13" presStyleCnt="18">
        <dgm:presLayoutVars>
          <dgm:bulletEnabled val="1"/>
        </dgm:presLayoutVars>
      </dgm:prSet>
      <dgm:spPr/>
    </dgm:pt>
    <dgm:pt modelId="{9A0D13BA-8007-4C70-997B-4845B1F9D2A4}" type="pres">
      <dgm:prSet presAssocID="{2FC6CD5C-F3B0-4DE4-9892-4A88F11634EE}" presName="sibTrans" presStyleCnt="0"/>
      <dgm:spPr/>
    </dgm:pt>
    <dgm:pt modelId="{FA4907A6-89F7-4C23-946F-7A78CA94C46A}" type="pres">
      <dgm:prSet presAssocID="{AF730BCF-F78E-4F6B-923E-3D7E62BDFE5D}" presName="node" presStyleLbl="node1" presStyleIdx="14" presStyleCnt="18">
        <dgm:presLayoutVars>
          <dgm:bulletEnabled val="1"/>
        </dgm:presLayoutVars>
      </dgm:prSet>
      <dgm:spPr/>
    </dgm:pt>
    <dgm:pt modelId="{01B8D11B-A615-44B9-9819-2F7A18B973A4}" type="pres">
      <dgm:prSet presAssocID="{D27FAC2C-2EFA-4542-972A-9CED556CAD0E}" presName="sibTrans" presStyleCnt="0"/>
      <dgm:spPr/>
    </dgm:pt>
    <dgm:pt modelId="{61CB58BE-5680-4CA0-BBB9-5B730CD49B5E}" type="pres">
      <dgm:prSet presAssocID="{A5DED681-A4C5-4BE2-8ACE-CE7C683EE6F4}" presName="node" presStyleLbl="node1" presStyleIdx="15" presStyleCnt="18">
        <dgm:presLayoutVars>
          <dgm:bulletEnabled val="1"/>
        </dgm:presLayoutVars>
      </dgm:prSet>
      <dgm:spPr/>
    </dgm:pt>
    <dgm:pt modelId="{8F634228-CA27-4ECB-9D74-1297D795821A}" type="pres">
      <dgm:prSet presAssocID="{B0F86BFD-3D99-40B3-BE07-D0C897AF770E}" presName="sibTrans" presStyleCnt="0"/>
      <dgm:spPr/>
    </dgm:pt>
    <dgm:pt modelId="{827BAA36-AB37-4CCA-859B-84F75F1415F2}" type="pres">
      <dgm:prSet presAssocID="{85BC721D-50E8-454C-922B-82009E460C9E}" presName="node" presStyleLbl="node1" presStyleIdx="16" presStyleCnt="18">
        <dgm:presLayoutVars>
          <dgm:bulletEnabled val="1"/>
        </dgm:presLayoutVars>
      </dgm:prSet>
      <dgm:spPr/>
    </dgm:pt>
    <dgm:pt modelId="{E3BF74D4-DE31-4788-ABDC-2771A58DA60A}" type="pres">
      <dgm:prSet presAssocID="{1CD83EB1-CD44-4CFA-97B7-801422F878FF}" presName="sibTrans" presStyleCnt="0"/>
      <dgm:spPr/>
    </dgm:pt>
    <dgm:pt modelId="{13B3406F-E6D2-430C-BBEA-37F40F918E11}" type="pres">
      <dgm:prSet presAssocID="{F4AD5430-CDB7-4504-A517-F5B92B939ABC}" presName="node" presStyleLbl="node1" presStyleIdx="17" presStyleCnt="18">
        <dgm:presLayoutVars>
          <dgm:bulletEnabled val="1"/>
        </dgm:presLayoutVars>
      </dgm:prSet>
      <dgm:spPr/>
    </dgm:pt>
  </dgm:ptLst>
  <dgm:cxnLst>
    <dgm:cxn modelId="{CF81AB0C-90A9-4B3C-8A79-0D72C94E5083}" srcId="{08B1DB95-0947-4314-B236-1F2D640CC3D1}" destId="{EDFF8C4D-B641-44E1-9246-E6D8E10D3EAB}" srcOrd="6" destOrd="0" parTransId="{B73A4EB9-19C5-495C-91B5-3FC961DE47E5}" sibTransId="{D25A708E-3A8F-4B38-BC78-32CD693BBAE1}"/>
    <dgm:cxn modelId="{14908822-4C22-42C8-9C8B-3C9BF03E9258}" srcId="{08B1DB95-0947-4314-B236-1F2D640CC3D1}" destId="{A5DED681-A4C5-4BE2-8ACE-CE7C683EE6F4}" srcOrd="15" destOrd="0" parTransId="{5B33BA6D-DB11-4478-9C1C-0AB14C8036FC}" sibTransId="{B0F86BFD-3D99-40B3-BE07-D0C897AF770E}"/>
    <dgm:cxn modelId="{37463531-DF37-4FED-A4A3-DE7C229AB287}" type="presOf" srcId="{7DDBF4B3-98AA-4C7A-AE16-1FC5E7E5FC34}" destId="{8AECA4C9-E18B-478F-A6E6-858FF1A445A6}" srcOrd="0" destOrd="0" presId="urn:microsoft.com/office/officeart/2005/8/layout/default"/>
    <dgm:cxn modelId="{688E2A3D-08F7-4243-AAC1-0BF54E989F8F}" type="presOf" srcId="{EDFF8C4D-B641-44E1-9246-E6D8E10D3EAB}" destId="{BD5969F0-AB63-45B7-923A-C4CFF1C82B0E}" srcOrd="0" destOrd="0" presId="urn:microsoft.com/office/officeart/2005/8/layout/default"/>
    <dgm:cxn modelId="{CD0B4F40-EF41-4840-9551-D749D9FA3A0F}" type="presOf" srcId="{08B1DB95-0947-4314-B236-1F2D640CC3D1}" destId="{AC7E0968-91F7-4A0C-8E39-EA2C96A1DFE2}" srcOrd="0" destOrd="0" presId="urn:microsoft.com/office/officeart/2005/8/layout/default"/>
    <dgm:cxn modelId="{752ABE40-5315-48B8-A380-16FBBD96C4E1}" type="presOf" srcId="{26301EAB-1B75-4EC1-9A36-2001705203B2}" destId="{57161F29-9B0B-4330-A0C1-5E5CEB29B77A}" srcOrd="0" destOrd="0" presId="urn:microsoft.com/office/officeart/2005/8/layout/default"/>
    <dgm:cxn modelId="{CE76265B-E2D1-4558-802A-71A2C399EC67}" type="presOf" srcId="{5B351195-FAAF-45F6-B287-A04FBB08972F}" destId="{8260C73F-1D84-425A-A9FF-A192A779FE05}" srcOrd="0" destOrd="0" presId="urn:microsoft.com/office/officeart/2005/8/layout/default"/>
    <dgm:cxn modelId="{DAB51C43-AA00-4273-A0F7-36A49711E580}" type="presOf" srcId="{627F6A22-2CAA-4E8A-8EA7-D39A9A3BF932}" destId="{8CC4B2F7-3FE3-4A1E-BDF6-899FB7ACD85C}" srcOrd="0" destOrd="0" presId="urn:microsoft.com/office/officeart/2005/8/layout/default"/>
    <dgm:cxn modelId="{317A4445-C803-4ADB-95F5-A1C4CA8F1D90}" srcId="{08B1DB95-0947-4314-B236-1F2D640CC3D1}" destId="{85BC721D-50E8-454C-922B-82009E460C9E}" srcOrd="16" destOrd="0" parTransId="{84246CFA-B99C-4AE9-AAB7-B331E938E1E7}" sibTransId="{1CD83EB1-CD44-4CFA-97B7-801422F878FF}"/>
    <dgm:cxn modelId="{F558A947-25E9-4FDC-B4EA-F05EDC5BCA72}" type="presOf" srcId="{2EE67764-161A-404A-9B68-C67565B9DEAF}" destId="{2CBBF855-EEA5-485E-B170-6B1F8B50C9A5}" srcOrd="0" destOrd="0" presId="urn:microsoft.com/office/officeart/2005/8/layout/default"/>
    <dgm:cxn modelId="{89B18468-009A-425E-B760-20C897E7BE99}" type="presOf" srcId="{5F2362D6-C9AC-412D-A31E-5974A6F4015E}" destId="{A20DCB9A-65D2-4CFA-B53C-94A7C998B2FE}" srcOrd="0" destOrd="0" presId="urn:microsoft.com/office/officeart/2005/8/layout/default"/>
    <dgm:cxn modelId="{B50EEE6D-6A6B-4748-B3CE-2F8B527BAE73}" srcId="{08B1DB95-0947-4314-B236-1F2D640CC3D1}" destId="{64D85E5B-3C8A-49BD-AA75-EF9170F2D2E9}" srcOrd="10" destOrd="0" parTransId="{0A709C74-DBCD-4728-B91E-59A441F419EA}" sibTransId="{BD8D3120-785E-4A64-A1F7-88FE3A874E5D}"/>
    <dgm:cxn modelId="{2D6E4052-76D3-401E-A518-764DFC36A671}" srcId="{08B1DB95-0947-4314-B236-1F2D640CC3D1}" destId="{5190D41D-7B8F-414D-85B9-65B1226DF1A0}" srcOrd="1" destOrd="0" parTransId="{6D219080-2D60-4A9F-8E22-9ABF5BAAD9BD}" sibTransId="{02393324-1D99-49E2-8D4B-DADF6B52BA13}"/>
    <dgm:cxn modelId="{ADB20755-142D-45A6-A49C-B396B2B3E0FB}" type="presOf" srcId="{5BC946E2-522A-4C97-B4CD-03048A6E18CD}" destId="{C44EE672-8C8B-41AF-A945-CD42F83FC0CE}" srcOrd="0" destOrd="0" presId="urn:microsoft.com/office/officeart/2005/8/layout/default"/>
    <dgm:cxn modelId="{80208357-8292-4926-9CDB-F75025860D16}" srcId="{08B1DB95-0947-4314-B236-1F2D640CC3D1}" destId="{F4AD5430-CDB7-4504-A517-F5B92B939ABC}" srcOrd="17" destOrd="0" parTransId="{A55BAFEB-665F-449C-A543-5F94FDF69178}" sibTransId="{6ED67ED4-9593-435D-BCE8-22FA23A8A97F}"/>
    <dgm:cxn modelId="{47CDAD7A-2D00-4682-800C-40FDF6D8B03D}" type="presOf" srcId="{A5DED681-A4C5-4BE2-8ACE-CE7C683EE6F4}" destId="{61CB58BE-5680-4CA0-BBB9-5B730CD49B5E}" srcOrd="0" destOrd="0" presId="urn:microsoft.com/office/officeart/2005/8/layout/default"/>
    <dgm:cxn modelId="{A839C183-2C1D-409E-9B99-4260F7D50C4A}" srcId="{08B1DB95-0947-4314-B236-1F2D640CC3D1}" destId="{26301EAB-1B75-4EC1-9A36-2001705203B2}" srcOrd="8" destOrd="0" parTransId="{1EDF201D-0101-4C4E-9A50-CD35189C0076}" sibTransId="{0980BB7B-08F4-42DB-B4B4-E5A0B832B9F0}"/>
    <dgm:cxn modelId="{45EA4D86-8B3E-411E-948F-9FB2AE4215F3}" type="presOf" srcId="{F4AD5430-CDB7-4504-A517-F5B92B939ABC}" destId="{13B3406F-E6D2-430C-BBEA-37F40F918E11}" srcOrd="0" destOrd="0" presId="urn:microsoft.com/office/officeart/2005/8/layout/default"/>
    <dgm:cxn modelId="{83D5ED8D-6F69-438A-8AD3-D3A9D68E37E1}" srcId="{08B1DB95-0947-4314-B236-1F2D640CC3D1}" destId="{7DDBF4B3-98AA-4C7A-AE16-1FC5E7E5FC34}" srcOrd="0" destOrd="0" parTransId="{41DC265D-ADDC-40F7-8AED-87073C659176}" sibTransId="{0CA70C81-8C46-4367-9E43-7983EAF7E1CF}"/>
    <dgm:cxn modelId="{1A9A0A8F-CBB2-4333-B8E9-0C50CC96D642}" srcId="{08B1DB95-0947-4314-B236-1F2D640CC3D1}" destId="{5F2362D6-C9AC-412D-A31E-5974A6F4015E}" srcOrd="2" destOrd="0" parTransId="{E8982F5A-47C8-4174-ADA0-1A5FBF6B6641}" sibTransId="{4E0F8662-FCFA-46E1-925A-AFC3378D5D0D}"/>
    <dgm:cxn modelId="{4D992997-40DF-4988-96F7-0D7FEB2CD0DF}" type="presOf" srcId="{8929E401-2810-4A4C-90DF-E929898C6C76}" destId="{56E4FFC5-FABF-43CE-9D3E-4A0DF6C50847}" srcOrd="0" destOrd="0" presId="urn:microsoft.com/office/officeart/2005/8/layout/default"/>
    <dgm:cxn modelId="{36E27E9A-5B70-4E77-B3DE-AAB86743D1CA}" type="presOf" srcId="{AF730BCF-F78E-4F6B-923E-3D7E62BDFE5D}" destId="{FA4907A6-89F7-4C23-946F-7A78CA94C46A}" srcOrd="0" destOrd="0" presId="urn:microsoft.com/office/officeart/2005/8/layout/default"/>
    <dgm:cxn modelId="{0B7185A1-1388-40FB-B470-299501FC6276}" srcId="{08B1DB95-0947-4314-B236-1F2D640CC3D1}" destId="{8929E401-2810-4A4C-90DF-E929898C6C76}" srcOrd="12" destOrd="0" parTransId="{A05B6FB5-54F6-4731-B9D9-61C8C8941A2D}" sibTransId="{5BB04B47-C47B-4E3F-87E3-F0365A30173C}"/>
    <dgm:cxn modelId="{FF6F96AC-57E8-483D-A9F1-FAF869EC59C1}" srcId="{08B1DB95-0947-4314-B236-1F2D640CC3D1}" destId="{AF730BCF-F78E-4F6B-923E-3D7E62BDFE5D}" srcOrd="14" destOrd="0" parTransId="{97FD4480-4953-495B-97A9-ED2D17FF8F52}" sibTransId="{D27FAC2C-2EFA-4542-972A-9CED556CAD0E}"/>
    <dgm:cxn modelId="{6057C0AC-9C30-4035-88B5-B35227BA6477}" type="presOf" srcId="{5190D41D-7B8F-414D-85B9-65B1226DF1A0}" destId="{C13D3F32-A092-4F3D-AFE5-4B242F107DA3}" srcOrd="0" destOrd="0" presId="urn:microsoft.com/office/officeart/2005/8/layout/default"/>
    <dgm:cxn modelId="{114E10B4-FC97-45DD-8323-CEE1CACE23C8}" type="presOf" srcId="{699E052D-9217-43B0-BFBD-268E409077FD}" destId="{8EF79436-93D9-4BAE-ACB9-21ED21D06CF0}" srcOrd="0" destOrd="0" presId="urn:microsoft.com/office/officeart/2005/8/layout/default"/>
    <dgm:cxn modelId="{3CE297BF-4BA6-4F10-85B2-1DBA9EF2BD5D}" srcId="{08B1DB95-0947-4314-B236-1F2D640CC3D1}" destId="{5BC946E2-522A-4C97-B4CD-03048A6E18CD}" srcOrd="9" destOrd="0" parTransId="{4020AD61-1F70-4C7F-98DA-51D731031308}" sibTransId="{43B7078F-A465-42B6-978F-005CEFBD507B}"/>
    <dgm:cxn modelId="{0B1C02C0-7962-45AA-8744-5E4101D31F26}" type="presOf" srcId="{6A45A6A6-829F-41B3-85F4-A5E16E959307}" destId="{C874BCC6-CF6B-4CE6-B3DA-87BF4FE295FA}" srcOrd="0" destOrd="0" presId="urn:microsoft.com/office/officeart/2005/8/layout/default"/>
    <dgm:cxn modelId="{0AAE49C4-4520-4103-BD67-11DB81C60F33}" srcId="{08B1DB95-0947-4314-B236-1F2D640CC3D1}" destId="{6A45A6A6-829F-41B3-85F4-A5E16E959307}" srcOrd="7" destOrd="0" parTransId="{31E48A6D-AF7C-43DD-B2E2-D537B50E2AC7}" sibTransId="{FC0BD103-0320-4665-A39A-00F283B9EB7D}"/>
    <dgm:cxn modelId="{0E65A7C8-429F-46E3-B618-D0F857638716}" srcId="{08B1DB95-0947-4314-B236-1F2D640CC3D1}" destId="{B131862F-A9C7-43DB-86BD-FF78BF82D020}" srcOrd="4" destOrd="0" parTransId="{165A6D90-21F6-424C-90E1-68B5E3BAA8B3}" sibTransId="{D756096D-DD47-4431-923C-EA042E9C7F1A}"/>
    <dgm:cxn modelId="{A5343FD8-6672-48AD-8382-0A3D6497F4A8}" srcId="{08B1DB95-0947-4314-B236-1F2D640CC3D1}" destId="{5B351195-FAAF-45F6-B287-A04FBB08972F}" srcOrd="11" destOrd="0" parTransId="{5063D714-E2B1-4DCD-B0B2-9B741027F567}" sibTransId="{AB1686C6-C56E-4302-9587-D89E25D9F4E6}"/>
    <dgm:cxn modelId="{289A1EE3-8276-458F-8720-849E01247A68}" type="presOf" srcId="{85BC721D-50E8-454C-922B-82009E460C9E}" destId="{827BAA36-AB37-4CCA-859B-84F75F1415F2}" srcOrd="0" destOrd="0" presId="urn:microsoft.com/office/officeart/2005/8/layout/default"/>
    <dgm:cxn modelId="{3E2537E9-BEDC-4F02-BC5A-DF2F2FA7482B}" type="presOf" srcId="{64D85E5B-3C8A-49BD-AA75-EF9170F2D2E9}" destId="{D3B78C1F-3F3B-4617-B8DD-0C6523C8C8DE}" srcOrd="0" destOrd="0" presId="urn:microsoft.com/office/officeart/2005/8/layout/default"/>
    <dgm:cxn modelId="{ED3219F1-7309-419E-BF0F-7BC53DA56E33}" srcId="{08B1DB95-0947-4314-B236-1F2D640CC3D1}" destId="{699E052D-9217-43B0-BFBD-268E409077FD}" srcOrd="3" destOrd="0" parTransId="{4EF64FAF-9B23-4DF0-9BEE-57E56570E3DE}" sibTransId="{4BABFD20-DA5F-47E6-B03D-5CF94CD441E0}"/>
    <dgm:cxn modelId="{F306E7F2-99D5-4AEC-82C3-8C9CEF70ECE1}" srcId="{08B1DB95-0947-4314-B236-1F2D640CC3D1}" destId="{627F6A22-2CAA-4E8A-8EA7-D39A9A3BF932}" srcOrd="13" destOrd="0" parTransId="{309DC2C0-4FF8-42E2-9A88-CBD3DB237F56}" sibTransId="{2FC6CD5C-F3B0-4DE4-9892-4A88F11634EE}"/>
    <dgm:cxn modelId="{226594F6-C313-4024-8959-28D7071C891B}" srcId="{08B1DB95-0947-4314-B236-1F2D640CC3D1}" destId="{2EE67764-161A-404A-9B68-C67565B9DEAF}" srcOrd="5" destOrd="0" parTransId="{66C48F0E-ACD2-4AB8-8D37-48354941B7BA}" sibTransId="{5CAB9A5E-7B7E-4F5E-BFD7-5FF36640648E}"/>
    <dgm:cxn modelId="{CA49E6F9-A92C-4799-8EDD-AE72A2A5BEA3}" type="presOf" srcId="{B131862F-A9C7-43DB-86BD-FF78BF82D020}" destId="{78BFAF0A-9BA8-4978-A6CF-50AB61BB5F67}" srcOrd="0" destOrd="0" presId="urn:microsoft.com/office/officeart/2005/8/layout/default"/>
    <dgm:cxn modelId="{81971E75-A77E-4A10-B9A7-AB1EDF257BB3}" type="presParOf" srcId="{AC7E0968-91F7-4A0C-8E39-EA2C96A1DFE2}" destId="{8AECA4C9-E18B-478F-A6E6-858FF1A445A6}" srcOrd="0" destOrd="0" presId="urn:microsoft.com/office/officeart/2005/8/layout/default"/>
    <dgm:cxn modelId="{93270E0F-1498-4569-8948-3DB685837174}" type="presParOf" srcId="{AC7E0968-91F7-4A0C-8E39-EA2C96A1DFE2}" destId="{F0E16548-6338-4E12-A115-DCD818FE675F}" srcOrd="1" destOrd="0" presId="urn:microsoft.com/office/officeart/2005/8/layout/default"/>
    <dgm:cxn modelId="{5ED12536-1322-444D-B8A0-7B3B5A4E7072}" type="presParOf" srcId="{AC7E0968-91F7-4A0C-8E39-EA2C96A1DFE2}" destId="{C13D3F32-A092-4F3D-AFE5-4B242F107DA3}" srcOrd="2" destOrd="0" presId="urn:microsoft.com/office/officeart/2005/8/layout/default"/>
    <dgm:cxn modelId="{6666E235-86A4-4711-9039-8024736AD0C1}" type="presParOf" srcId="{AC7E0968-91F7-4A0C-8E39-EA2C96A1DFE2}" destId="{4A5BAA3E-FCC6-4F7A-B816-B8218D567CAB}" srcOrd="3" destOrd="0" presId="urn:microsoft.com/office/officeart/2005/8/layout/default"/>
    <dgm:cxn modelId="{A4A42AC4-CF90-4837-8D81-89C620E591CB}" type="presParOf" srcId="{AC7E0968-91F7-4A0C-8E39-EA2C96A1DFE2}" destId="{A20DCB9A-65D2-4CFA-B53C-94A7C998B2FE}" srcOrd="4" destOrd="0" presId="urn:microsoft.com/office/officeart/2005/8/layout/default"/>
    <dgm:cxn modelId="{EE41A377-AB18-4FBC-8075-C17F9A2D66E1}" type="presParOf" srcId="{AC7E0968-91F7-4A0C-8E39-EA2C96A1DFE2}" destId="{D698FA77-04B9-4539-8D69-5B60AEEAAF77}" srcOrd="5" destOrd="0" presId="urn:microsoft.com/office/officeart/2005/8/layout/default"/>
    <dgm:cxn modelId="{35FF152F-912F-45B8-AC9C-8BC787C03DA5}" type="presParOf" srcId="{AC7E0968-91F7-4A0C-8E39-EA2C96A1DFE2}" destId="{8EF79436-93D9-4BAE-ACB9-21ED21D06CF0}" srcOrd="6" destOrd="0" presId="urn:microsoft.com/office/officeart/2005/8/layout/default"/>
    <dgm:cxn modelId="{BF922D5D-85D2-4FE1-A529-14A7121CE574}" type="presParOf" srcId="{AC7E0968-91F7-4A0C-8E39-EA2C96A1DFE2}" destId="{9D1A8AB7-8F0E-457B-AB2A-8D29DD1F447B}" srcOrd="7" destOrd="0" presId="urn:microsoft.com/office/officeart/2005/8/layout/default"/>
    <dgm:cxn modelId="{DE7E9EE3-9907-4D55-B7B1-F918815A81C5}" type="presParOf" srcId="{AC7E0968-91F7-4A0C-8E39-EA2C96A1DFE2}" destId="{78BFAF0A-9BA8-4978-A6CF-50AB61BB5F67}" srcOrd="8" destOrd="0" presId="urn:microsoft.com/office/officeart/2005/8/layout/default"/>
    <dgm:cxn modelId="{7B9AA301-801B-4E13-95DD-69F5FF45942B}" type="presParOf" srcId="{AC7E0968-91F7-4A0C-8E39-EA2C96A1DFE2}" destId="{5B835642-A3AB-46E9-BC54-CD644063A829}" srcOrd="9" destOrd="0" presId="urn:microsoft.com/office/officeart/2005/8/layout/default"/>
    <dgm:cxn modelId="{9CB7CFE3-88E6-47A6-B55E-F44A6E8BAE21}" type="presParOf" srcId="{AC7E0968-91F7-4A0C-8E39-EA2C96A1DFE2}" destId="{2CBBF855-EEA5-485E-B170-6B1F8B50C9A5}" srcOrd="10" destOrd="0" presId="urn:microsoft.com/office/officeart/2005/8/layout/default"/>
    <dgm:cxn modelId="{31521431-382D-493B-99C4-96E536A26F23}" type="presParOf" srcId="{AC7E0968-91F7-4A0C-8E39-EA2C96A1DFE2}" destId="{0E886B9F-CE6A-43EF-A597-23D6D8520B0D}" srcOrd="11" destOrd="0" presId="urn:microsoft.com/office/officeart/2005/8/layout/default"/>
    <dgm:cxn modelId="{AA407FDA-7659-44E3-9630-B755AB28F644}" type="presParOf" srcId="{AC7E0968-91F7-4A0C-8E39-EA2C96A1DFE2}" destId="{BD5969F0-AB63-45B7-923A-C4CFF1C82B0E}" srcOrd="12" destOrd="0" presId="urn:microsoft.com/office/officeart/2005/8/layout/default"/>
    <dgm:cxn modelId="{DC9CE85D-714F-4167-B80F-CF38B8C40939}" type="presParOf" srcId="{AC7E0968-91F7-4A0C-8E39-EA2C96A1DFE2}" destId="{696166ED-32EE-4C6A-AE42-E71AD886A33A}" srcOrd="13" destOrd="0" presId="urn:microsoft.com/office/officeart/2005/8/layout/default"/>
    <dgm:cxn modelId="{ABDD0A65-C79C-4B70-8465-66192EC759FD}" type="presParOf" srcId="{AC7E0968-91F7-4A0C-8E39-EA2C96A1DFE2}" destId="{C874BCC6-CF6B-4CE6-B3DA-87BF4FE295FA}" srcOrd="14" destOrd="0" presId="urn:microsoft.com/office/officeart/2005/8/layout/default"/>
    <dgm:cxn modelId="{B707134B-DD19-4491-B998-1E40E08A6943}" type="presParOf" srcId="{AC7E0968-91F7-4A0C-8E39-EA2C96A1DFE2}" destId="{547068E1-1F70-4BC4-A9DB-A88430FBD0EF}" srcOrd="15" destOrd="0" presId="urn:microsoft.com/office/officeart/2005/8/layout/default"/>
    <dgm:cxn modelId="{E087F584-7500-472A-A47E-F24BB0DA2804}" type="presParOf" srcId="{AC7E0968-91F7-4A0C-8E39-EA2C96A1DFE2}" destId="{57161F29-9B0B-4330-A0C1-5E5CEB29B77A}" srcOrd="16" destOrd="0" presId="urn:microsoft.com/office/officeart/2005/8/layout/default"/>
    <dgm:cxn modelId="{4D8BB986-630E-4DE9-94EF-CF066240ED62}" type="presParOf" srcId="{AC7E0968-91F7-4A0C-8E39-EA2C96A1DFE2}" destId="{9B855D48-02E5-4A4C-83A2-8CAF6162C69C}" srcOrd="17" destOrd="0" presId="urn:microsoft.com/office/officeart/2005/8/layout/default"/>
    <dgm:cxn modelId="{E5BACBA8-81E1-4D05-AD00-5EC98491AA32}" type="presParOf" srcId="{AC7E0968-91F7-4A0C-8E39-EA2C96A1DFE2}" destId="{C44EE672-8C8B-41AF-A945-CD42F83FC0CE}" srcOrd="18" destOrd="0" presId="urn:microsoft.com/office/officeart/2005/8/layout/default"/>
    <dgm:cxn modelId="{77C36F8A-4593-4177-B6E2-D415283211B5}" type="presParOf" srcId="{AC7E0968-91F7-4A0C-8E39-EA2C96A1DFE2}" destId="{B5951F7D-9E52-49B1-930D-C6CAFBF35730}" srcOrd="19" destOrd="0" presId="urn:microsoft.com/office/officeart/2005/8/layout/default"/>
    <dgm:cxn modelId="{AAB2E2AE-8249-4804-B391-45217989BE2F}" type="presParOf" srcId="{AC7E0968-91F7-4A0C-8E39-EA2C96A1DFE2}" destId="{D3B78C1F-3F3B-4617-B8DD-0C6523C8C8DE}" srcOrd="20" destOrd="0" presId="urn:microsoft.com/office/officeart/2005/8/layout/default"/>
    <dgm:cxn modelId="{D6AA02DB-53FA-4957-9FEC-94E1D62CB3DB}" type="presParOf" srcId="{AC7E0968-91F7-4A0C-8E39-EA2C96A1DFE2}" destId="{836C3387-22BD-4E45-9C16-32B0E417EF79}" srcOrd="21" destOrd="0" presId="urn:microsoft.com/office/officeart/2005/8/layout/default"/>
    <dgm:cxn modelId="{FBE3F9C4-3F45-4E69-9DF4-A403675D6BD1}" type="presParOf" srcId="{AC7E0968-91F7-4A0C-8E39-EA2C96A1DFE2}" destId="{8260C73F-1D84-425A-A9FF-A192A779FE05}" srcOrd="22" destOrd="0" presId="urn:microsoft.com/office/officeart/2005/8/layout/default"/>
    <dgm:cxn modelId="{BE0A635B-FA32-4E6A-A676-5BDA403ED4FF}" type="presParOf" srcId="{AC7E0968-91F7-4A0C-8E39-EA2C96A1DFE2}" destId="{3888F76F-95E0-49BD-AA2A-42AE03B8CBE1}" srcOrd="23" destOrd="0" presId="urn:microsoft.com/office/officeart/2005/8/layout/default"/>
    <dgm:cxn modelId="{08543700-E8F9-4004-9AB1-BBF8340F0581}" type="presParOf" srcId="{AC7E0968-91F7-4A0C-8E39-EA2C96A1DFE2}" destId="{56E4FFC5-FABF-43CE-9D3E-4A0DF6C50847}" srcOrd="24" destOrd="0" presId="urn:microsoft.com/office/officeart/2005/8/layout/default"/>
    <dgm:cxn modelId="{302EAF11-7BDE-4389-A688-4772B4EB4BFC}" type="presParOf" srcId="{AC7E0968-91F7-4A0C-8E39-EA2C96A1DFE2}" destId="{18177D0C-76EA-4219-879F-A4BD349923AA}" srcOrd="25" destOrd="0" presId="urn:microsoft.com/office/officeart/2005/8/layout/default"/>
    <dgm:cxn modelId="{24236EF3-4800-40E4-B2C9-5E886F8E1167}" type="presParOf" srcId="{AC7E0968-91F7-4A0C-8E39-EA2C96A1DFE2}" destId="{8CC4B2F7-3FE3-4A1E-BDF6-899FB7ACD85C}" srcOrd="26" destOrd="0" presId="urn:microsoft.com/office/officeart/2005/8/layout/default"/>
    <dgm:cxn modelId="{61208506-C10F-4BDB-8A9A-7A940F0EDF51}" type="presParOf" srcId="{AC7E0968-91F7-4A0C-8E39-EA2C96A1DFE2}" destId="{9A0D13BA-8007-4C70-997B-4845B1F9D2A4}" srcOrd="27" destOrd="0" presId="urn:microsoft.com/office/officeart/2005/8/layout/default"/>
    <dgm:cxn modelId="{711C4727-F9C5-4C08-B58F-E05CCF93BBC7}" type="presParOf" srcId="{AC7E0968-91F7-4A0C-8E39-EA2C96A1DFE2}" destId="{FA4907A6-89F7-4C23-946F-7A78CA94C46A}" srcOrd="28" destOrd="0" presId="urn:microsoft.com/office/officeart/2005/8/layout/default"/>
    <dgm:cxn modelId="{4E5D1EE0-FC9C-48FC-A029-92DB576130A9}" type="presParOf" srcId="{AC7E0968-91F7-4A0C-8E39-EA2C96A1DFE2}" destId="{01B8D11B-A615-44B9-9819-2F7A18B973A4}" srcOrd="29" destOrd="0" presId="urn:microsoft.com/office/officeart/2005/8/layout/default"/>
    <dgm:cxn modelId="{6CFFCFF9-CE9F-4733-95D4-0DE48FF4D535}" type="presParOf" srcId="{AC7E0968-91F7-4A0C-8E39-EA2C96A1DFE2}" destId="{61CB58BE-5680-4CA0-BBB9-5B730CD49B5E}" srcOrd="30" destOrd="0" presId="urn:microsoft.com/office/officeart/2005/8/layout/default"/>
    <dgm:cxn modelId="{95602B15-457D-41F3-8587-992FA14B8966}" type="presParOf" srcId="{AC7E0968-91F7-4A0C-8E39-EA2C96A1DFE2}" destId="{8F634228-CA27-4ECB-9D74-1297D795821A}" srcOrd="31" destOrd="0" presId="urn:microsoft.com/office/officeart/2005/8/layout/default"/>
    <dgm:cxn modelId="{7CE0EAEC-4025-47C6-9CAB-0974B0CE772E}" type="presParOf" srcId="{AC7E0968-91F7-4A0C-8E39-EA2C96A1DFE2}" destId="{827BAA36-AB37-4CCA-859B-84F75F1415F2}" srcOrd="32" destOrd="0" presId="urn:microsoft.com/office/officeart/2005/8/layout/default"/>
    <dgm:cxn modelId="{3BAED50A-7F88-436B-AFF8-F97D5161C9A1}" type="presParOf" srcId="{AC7E0968-91F7-4A0C-8E39-EA2C96A1DFE2}" destId="{E3BF74D4-DE31-4788-ABDC-2771A58DA60A}" srcOrd="33" destOrd="0" presId="urn:microsoft.com/office/officeart/2005/8/layout/default"/>
    <dgm:cxn modelId="{8483E41B-4EB4-455F-8193-2EC4EC858C65}" type="presParOf" srcId="{AC7E0968-91F7-4A0C-8E39-EA2C96A1DFE2}" destId="{13B3406F-E6D2-430C-BBEA-37F40F918E11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287568-F4E3-4660-BD0C-F701EBB4771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C4C000-E7F7-4AEC-8649-2A41214BD18E}">
      <dgm:prSet/>
      <dgm:spPr/>
      <dgm:t>
        <a:bodyPr/>
        <a:lstStyle/>
        <a:p>
          <a:r>
            <a:rPr lang="en-GB" dirty="0"/>
            <a:t>Most careers of interest are covered by your core subjects, so most doors remain open</a:t>
          </a:r>
          <a:endParaRPr lang="en-US" dirty="0"/>
        </a:p>
      </dgm:t>
    </dgm:pt>
    <dgm:pt modelId="{7537BC6D-0528-49E7-9FE7-C980D54994C0}" type="parTrans" cxnId="{DF95F20B-E772-4840-A510-70C8AD15057D}">
      <dgm:prSet/>
      <dgm:spPr/>
      <dgm:t>
        <a:bodyPr/>
        <a:lstStyle/>
        <a:p>
          <a:endParaRPr lang="en-US"/>
        </a:p>
      </dgm:t>
    </dgm:pt>
    <dgm:pt modelId="{9C56B3D0-F85B-4F20-98C8-746DF3BC49FD}" type="sibTrans" cxnId="{DF95F20B-E772-4840-A510-70C8AD15057D}">
      <dgm:prSet/>
      <dgm:spPr/>
      <dgm:t>
        <a:bodyPr/>
        <a:lstStyle/>
        <a:p>
          <a:endParaRPr lang="en-US"/>
        </a:p>
      </dgm:t>
    </dgm:pt>
    <dgm:pt modelId="{1BAC5AB0-8840-4283-9D3B-4861D80C2FDC}">
      <dgm:prSet/>
      <dgm:spPr/>
      <dgm:t>
        <a:bodyPr/>
        <a:lstStyle/>
        <a:p>
          <a:r>
            <a:rPr lang="en-GB" dirty="0"/>
            <a:t>If you would like a creative or practical career, make sure you choose at least one creative option</a:t>
          </a:r>
          <a:endParaRPr lang="en-US" dirty="0"/>
        </a:p>
      </dgm:t>
    </dgm:pt>
    <dgm:pt modelId="{BD247E38-0BA1-4C16-A3BD-B2DF4498DA1B}" type="parTrans" cxnId="{E9F59139-0F5C-4366-97B7-795B335F6E30}">
      <dgm:prSet/>
      <dgm:spPr/>
      <dgm:t>
        <a:bodyPr/>
        <a:lstStyle/>
        <a:p>
          <a:endParaRPr lang="en-US"/>
        </a:p>
      </dgm:t>
    </dgm:pt>
    <dgm:pt modelId="{2452F664-F083-49A6-BEEB-ACE6F5D82158}" type="sibTrans" cxnId="{E9F59139-0F5C-4366-97B7-795B335F6E30}">
      <dgm:prSet/>
      <dgm:spPr/>
      <dgm:t>
        <a:bodyPr/>
        <a:lstStyle/>
        <a:p>
          <a:endParaRPr lang="en-US"/>
        </a:p>
      </dgm:t>
    </dgm:pt>
    <dgm:pt modelId="{9031195E-7BA7-4B82-97C1-2870AFC48330}" type="pres">
      <dgm:prSet presAssocID="{FB287568-F4E3-4660-BD0C-F701EBB477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D4DBB3-0270-4652-B79D-389CE5D79397}" type="pres">
      <dgm:prSet presAssocID="{C7C4C000-E7F7-4AEC-8649-2A41214BD18E}" presName="hierRoot1" presStyleCnt="0"/>
      <dgm:spPr/>
    </dgm:pt>
    <dgm:pt modelId="{57476106-82D1-4221-8E7D-54A1CB8FA40A}" type="pres">
      <dgm:prSet presAssocID="{C7C4C000-E7F7-4AEC-8649-2A41214BD18E}" presName="composite" presStyleCnt="0"/>
      <dgm:spPr/>
    </dgm:pt>
    <dgm:pt modelId="{B4FCB3EC-008A-405B-A459-A61118645D2B}" type="pres">
      <dgm:prSet presAssocID="{C7C4C000-E7F7-4AEC-8649-2A41214BD18E}" presName="background" presStyleLbl="node0" presStyleIdx="0" presStyleCnt="2"/>
      <dgm:spPr/>
    </dgm:pt>
    <dgm:pt modelId="{9C65342A-9ABF-4024-8A80-F0E3C18C307D}" type="pres">
      <dgm:prSet presAssocID="{C7C4C000-E7F7-4AEC-8649-2A41214BD18E}" presName="text" presStyleLbl="fgAcc0" presStyleIdx="0" presStyleCnt="2">
        <dgm:presLayoutVars>
          <dgm:chPref val="3"/>
        </dgm:presLayoutVars>
      </dgm:prSet>
      <dgm:spPr/>
    </dgm:pt>
    <dgm:pt modelId="{05F3F2AB-58E7-4460-8AE5-F1C205A532CF}" type="pres">
      <dgm:prSet presAssocID="{C7C4C000-E7F7-4AEC-8649-2A41214BD18E}" presName="hierChild2" presStyleCnt="0"/>
      <dgm:spPr/>
    </dgm:pt>
    <dgm:pt modelId="{AC82E302-C28B-42E7-87D1-A5F3F4DCFF33}" type="pres">
      <dgm:prSet presAssocID="{1BAC5AB0-8840-4283-9D3B-4861D80C2FDC}" presName="hierRoot1" presStyleCnt="0"/>
      <dgm:spPr/>
    </dgm:pt>
    <dgm:pt modelId="{F7EB10DD-A305-4111-A8D3-CF79682727CA}" type="pres">
      <dgm:prSet presAssocID="{1BAC5AB0-8840-4283-9D3B-4861D80C2FDC}" presName="composite" presStyleCnt="0"/>
      <dgm:spPr/>
    </dgm:pt>
    <dgm:pt modelId="{8684B08C-4B56-4112-A28E-6837CD24F160}" type="pres">
      <dgm:prSet presAssocID="{1BAC5AB0-8840-4283-9D3B-4861D80C2FDC}" presName="background" presStyleLbl="node0" presStyleIdx="1" presStyleCnt="2"/>
      <dgm:spPr/>
    </dgm:pt>
    <dgm:pt modelId="{3357FD0E-7230-4C6F-B2B2-B2D3FDDA2CDA}" type="pres">
      <dgm:prSet presAssocID="{1BAC5AB0-8840-4283-9D3B-4861D80C2FDC}" presName="text" presStyleLbl="fgAcc0" presStyleIdx="1" presStyleCnt="2">
        <dgm:presLayoutVars>
          <dgm:chPref val="3"/>
        </dgm:presLayoutVars>
      </dgm:prSet>
      <dgm:spPr/>
    </dgm:pt>
    <dgm:pt modelId="{9A86C4EB-FF90-44D2-ACC5-87B2F316B651}" type="pres">
      <dgm:prSet presAssocID="{1BAC5AB0-8840-4283-9D3B-4861D80C2FDC}" presName="hierChild2" presStyleCnt="0"/>
      <dgm:spPr/>
    </dgm:pt>
  </dgm:ptLst>
  <dgm:cxnLst>
    <dgm:cxn modelId="{DF95F20B-E772-4840-A510-70C8AD15057D}" srcId="{FB287568-F4E3-4660-BD0C-F701EBB47712}" destId="{C7C4C000-E7F7-4AEC-8649-2A41214BD18E}" srcOrd="0" destOrd="0" parTransId="{7537BC6D-0528-49E7-9FE7-C980D54994C0}" sibTransId="{9C56B3D0-F85B-4F20-98C8-746DF3BC49FD}"/>
    <dgm:cxn modelId="{E9F59139-0F5C-4366-97B7-795B335F6E30}" srcId="{FB287568-F4E3-4660-BD0C-F701EBB47712}" destId="{1BAC5AB0-8840-4283-9D3B-4861D80C2FDC}" srcOrd="1" destOrd="0" parTransId="{BD247E38-0BA1-4C16-A3BD-B2DF4498DA1B}" sibTransId="{2452F664-F083-49A6-BEEB-ACE6F5D82158}"/>
    <dgm:cxn modelId="{29AB6840-1402-4B7D-A186-43700603771B}" type="presOf" srcId="{FB287568-F4E3-4660-BD0C-F701EBB47712}" destId="{9031195E-7BA7-4B82-97C1-2870AFC48330}" srcOrd="0" destOrd="0" presId="urn:microsoft.com/office/officeart/2005/8/layout/hierarchy1"/>
    <dgm:cxn modelId="{89095F76-AA52-4D4F-ABD6-0FBB27A7D93C}" type="presOf" srcId="{C7C4C000-E7F7-4AEC-8649-2A41214BD18E}" destId="{9C65342A-9ABF-4024-8A80-F0E3C18C307D}" srcOrd="0" destOrd="0" presId="urn:microsoft.com/office/officeart/2005/8/layout/hierarchy1"/>
    <dgm:cxn modelId="{70BB2FD1-23B6-4AB2-B344-6A5AA75E99EF}" type="presOf" srcId="{1BAC5AB0-8840-4283-9D3B-4861D80C2FDC}" destId="{3357FD0E-7230-4C6F-B2B2-B2D3FDDA2CDA}" srcOrd="0" destOrd="0" presId="urn:microsoft.com/office/officeart/2005/8/layout/hierarchy1"/>
    <dgm:cxn modelId="{B954A3BB-5E9C-4EA9-9B06-542562231645}" type="presParOf" srcId="{9031195E-7BA7-4B82-97C1-2870AFC48330}" destId="{5CD4DBB3-0270-4652-B79D-389CE5D79397}" srcOrd="0" destOrd="0" presId="urn:microsoft.com/office/officeart/2005/8/layout/hierarchy1"/>
    <dgm:cxn modelId="{94B3FDDB-A5AE-4293-A97A-67838E9C330F}" type="presParOf" srcId="{5CD4DBB3-0270-4652-B79D-389CE5D79397}" destId="{57476106-82D1-4221-8E7D-54A1CB8FA40A}" srcOrd="0" destOrd="0" presId="urn:microsoft.com/office/officeart/2005/8/layout/hierarchy1"/>
    <dgm:cxn modelId="{5F17B882-84C6-499F-8935-E4DB7A700B15}" type="presParOf" srcId="{57476106-82D1-4221-8E7D-54A1CB8FA40A}" destId="{B4FCB3EC-008A-405B-A459-A61118645D2B}" srcOrd="0" destOrd="0" presId="urn:microsoft.com/office/officeart/2005/8/layout/hierarchy1"/>
    <dgm:cxn modelId="{9254A1F7-921C-4890-AD8E-F885BF210A22}" type="presParOf" srcId="{57476106-82D1-4221-8E7D-54A1CB8FA40A}" destId="{9C65342A-9ABF-4024-8A80-F0E3C18C307D}" srcOrd="1" destOrd="0" presId="urn:microsoft.com/office/officeart/2005/8/layout/hierarchy1"/>
    <dgm:cxn modelId="{142A7A27-9CF4-44FF-A8CF-34CC53149A97}" type="presParOf" srcId="{5CD4DBB3-0270-4652-B79D-389CE5D79397}" destId="{05F3F2AB-58E7-4460-8AE5-F1C205A532CF}" srcOrd="1" destOrd="0" presId="urn:microsoft.com/office/officeart/2005/8/layout/hierarchy1"/>
    <dgm:cxn modelId="{DB76C89F-2B78-45B0-8492-A8CB188AA471}" type="presParOf" srcId="{9031195E-7BA7-4B82-97C1-2870AFC48330}" destId="{AC82E302-C28B-42E7-87D1-A5F3F4DCFF33}" srcOrd="1" destOrd="0" presId="urn:microsoft.com/office/officeart/2005/8/layout/hierarchy1"/>
    <dgm:cxn modelId="{FCBFC7E2-D1B5-41B0-B952-C838585C457B}" type="presParOf" srcId="{AC82E302-C28B-42E7-87D1-A5F3F4DCFF33}" destId="{F7EB10DD-A305-4111-A8D3-CF79682727CA}" srcOrd="0" destOrd="0" presId="urn:microsoft.com/office/officeart/2005/8/layout/hierarchy1"/>
    <dgm:cxn modelId="{5FAA1213-D635-4584-BA0B-75AC21C3B858}" type="presParOf" srcId="{F7EB10DD-A305-4111-A8D3-CF79682727CA}" destId="{8684B08C-4B56-4112-A28E-6837CD24F160}" srcOrd="0" destOrd="0" presId="urn:microsoft.com/office/officeart/2005/8/layout/hierarchy1"/>
    <dgm:cxn modelId="{160F3ACF-0E43-4B6F-BCBC-8432DC5FB368}" type="presParOf" srcId="{F7EB10DD-A305-4111-A8D3-CF79682727CA}" destId="{3357FD0E-7230-4C6F-B2B2-B2D3FDDA2CDA}" srcOrd="1" destOrd="0" presId="urn:microsoft.com/office/officeart/2005/8/layout/hierarchy1"/>
    <dgm:cxn modelId="{FF88D71D-4F59-47C4-B4D1-F01DEC68C56C}" type="presParOf" srcId="{AC82E302-C28B-42E7-87D1-A5F3F4DCFF33}" destId="{9A86C4EB-FF90-44D2-ACC5-87B2F316B6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F8ECD-5DC4-4CC6-BD6E-9420342ACB9B}">
      <dsp:nvSpPr>
        <dsp:cNvPr id="0" name=""/>
        <dsp:cNvSpPr/>
      </dsp:nvSpPr>
      <dsp:spPr>
        <a:xfrm>
          <a:off x="0" y="28889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Important questions to ask yourself:</a:t>
          </a:r>
          <a:endParaRPr lang="en-US" sz="4600" kern="1200"/>
        </a:p>
      </dsp:txBody>
      <dsp:txXfrm>
        <a:off x="53859" y="82748"/>
        <a:ext cx="10407882" cy="995592"/>
      </dsp:txXfrm>
    </dsp:sp>
    <dsp:sp modelId="{A708305C-19B3-4B44-92DF-C15F9C9A8B44}">
      <dsp:nvSpPr>
        <dsp:cNvPr id="0" name=""/>
        <dsp:cNvSpPr/>
      </dsp:nvSpPr>
      <dsp:spPr>
        <a:xfrm>
          <a:off x="0" y="1132199"/>
          <a:ext cx="10515600" cy="299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/>
            <a:t>What career aspirations do you have?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/>
            <a:t>Which subjects will help you achieve your ambitions?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/>
            <a:t>Are the courses suited to you?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/>
            <a:t>Will your choices keep your options open?</a:t>
          </a:r>
          <a:endParaRPr lang="en-US" sz="3600" kern="1200" dirty="0"/>
        </a:p>
      </dsp:txBody>
      <dsp:txXfrm>
        <a:off x="0" y="1132199"/>
        <a:ext cx="10515600" cy="299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EA84F-682C-4BC1-AD6D-76EFE304E2FE}">
      <dsp:nvSpPr>
        <dsp:cNvPr id="0" name=""/>
        <dsp:cNvSpPr/>
      </dsp:nvSpPr>
      <dsp:spPr>
        <a:xfrm>
          <a:off x="3080" y="49178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Y9 options booklet</a:t>
          </a:r>
          <a:endParaRPr lang="en-US" sz="2700" kern="1200"/>
        </a:p>
      </dsp:txBody>
      <dsp:txXfrm>
        <a:off x="3080" y="491782"/>
        <a:ext cx="2444055" cy="1466433"/>
      </dsp:txXfrm>
    </dsp:sp>
    <dsp:sp modelId="{B2E5A0B6-FA13-40AB-A0A8-E014E52C384E}">
      <dsp:nvSpPr>
        <dsp:cNvPr id="0" name=""/>
        <dsp:cNvSpPr/>
      </dsp:nvSpPr>
      <dsp:spPr>
        <a:xfrm>
          <a:off x="2691541" y="49178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Y9 options evening</a:t>
          </a:r>
          <a:endParaRPr lang="en-US" sz="2700" kern="1200" dirty="0"/>
        </a:p>
      </dsp:txBody>
      <dsp:txXfrm>
        <a:off x="2691541" y="491782"/>
        <a:ext cx="2444055" cy="1466433"/>
      </dsp:txXfrm>
    </dsp:sp>
    <dsp:sp modelId="{091A522B-705B-4458-A147-4D47F62ECCC3}">
      <dsp:nvSpPr>
        <dsp:cNvPr id="0" name=""/>
        <dsp:cNvSpPr/>
      </dsp:nvSpPr>
      <dsp:spPr>
        <a:xfrm>
          <a:off x="5380002" y="49178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Careers Advisor – Miss Gallagher</a:t>
          </a:r>
          <a:endParaRPr lang="en-US" sz="2700" kern="1200"/>
        </a:p>
      </dsp:txBody>
      <dsp:txXfrm>
        <a:off x="5380002" y="491782"/>
        <a:ext cx="2444055" cy="1466433"/>
      </dsp:txXfrm>
    </dsp:sp>
    <dsp:sp modelId="{A086CC20-64EF-49B3-A3E7-6C8C413CA3ED}">
      <dsp:nvSpPr>
        <dsp:cNvPr id="0" name=""/>
        <dsp:cNvSpPr/>
      </dsp:nvSpPr>
      <dsp:spPr>
        <a:xfrm>
          <a:off x="8068463" y="49178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Unifrog</a:t>
          </a:r>
          <a:endParaRPr lang="en-US" sz="2700" kern="1200"/>
        </a:p>
      </dsp:txBody>
      <dsp:txXfrm>
        <a:off x="8068463" y="491782"/>
        <a:ext cx="2444055" cy="1466433"/>
      </dsp:txXfrm>
    </dsp:sp>
    <dsp:sp modelId="{E10D7AC3-EBC2-472D-BE1D-DF042C4823EC}">
      <dsp:nvSpPr>
        <dsp:cNvPr id="0" name=""/>
        <dsp:cNvSpPr/>
      </dsp:nvSpPr>
      <dsp:spPr>
        <a:xfrm>
          <a:off x="1347311" y="220262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Form tutors</a:t>
          </a:r>
          <a:endParaRPr lang="en-US" sz="2700" kern="1200"/>
        </a:p>
      </dsp:txBody>
      <dsp:txXfrm>
        <a:off x="1347311" y="2202621"/>
        <a:ext cx="2444055" cy="1466433"/>
      </dsp:txXfrm>
    </dsp:sp>
    <dsp:sp modelId="{AA5639CC-68E9-4A89-B661-994ACFCEC6A2}">
      <dsp:nvSpPr>
        <dsp:cNvPr id="0" name=""/>
        <dsp:cNvSpPr/>
      </dsp:nvSpPr>
      <dsp:spPr>
        <a:xfrm>
          <a:off x="4035772" y="220262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Subject tutors</a:t>
          </a:r>
          <a:endParaRPr lang="en-US" sz="2700" kern="1200"/>
        </a:p>
      </dsp:txBody>
      <dsp:txXfrm>
        <a:off x="4035772" y="2202621"/>
        <a:ext cx="2444055" cy="1466433"/>
      </dsp:txXfrm>
    </dsp:sp>
    <dsp:sp modelId="{72280BD1-B3D9-48D1-8409-4CB0D7E14C98}">
      <dsp:nvSpPr>
        <dsp:cNvPr id="0" name=""/>
        <dsp:cNvSpPr/>
      </dsp:nvSpPr>
      <dsp:spPr>
        <a:xfrm>
          <a:off x="6724233" y="220262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Parents</a:t>
          </a:r>
          <a:endParaRPr lang="en-US" sz="2700" kern="1200"/>
        </a:p>
      </dsp:txBody>
      <dsp:txXfrm>
        <a:off x="6724233" y="220262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664D-E44D-48B8-8BFD-2387F6C688FF}">
      <dsp:nvSpPr>
        <dsp:cNvPr id="0" name=""/>
        <dsp:cNvSpPr/>
      </dsp:nvSpPr>
      <dsp:spPr>
        <a:xfrm>
          <a:off x="339076" y="453326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19470-5D65-4A28-95EF-9768B6E25424}">
      <dsp:nvSpPr>
        <dsp:cNvPr id="0" name=""/>
        <dsp:cNvSpPr/>
      </dsp:nvSpPr>
      <dsp:spPr>
        <a:xfrm>
          <a:off x="564164" y="678414"/>
          <a:ext cx="606005" cy="606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12B70-83F5-4D9B-B79A-A2A042BF48AA}">
      <dsp:nvSpPr>
        <dsp:cNvPr id="0" name=""/>
        <dsp:cNvSpPr/>
      </dsp:nvSpPr>
      <dsp:spPr>
        <a:xfrm>
          <a:off x="1444" y="1838482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English language</a:t>
          </a:r>
          <a:endParaRPr lang="en-US" sz="2400" kern="1200"/>
        </a:p>
      </dsp:txBody>
      <dsp:txXfrm>
        <a:off x="1444" y="1838482"/>
        <a:ext cx="1731445" cy="692578"/>
      </dsp:txXfrm>
    </dsp:sp>
    <dsp:sp modelId="{90607827-CBF4-4E6F-AB7A-36A9C4C3A673}">
      <dsp:nvSpPr>
        <dsp:cNvPr id="0" name=""/>
        <dsp:cNvSpPr/>
      </dsp:nvSpPr>
      <dsp:spPr>
        <a:xfrm>
          <a:off x="2373524" y="453326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5E4CD-82DD-41BD-A92E-FE6CC1BEBBF7}">
      <dsp:nvSpPr>
        <dsp:cNvPr id="0" name=""/>
        <dsp:cNvSpPr/>
      </dsp:nvSpPr>
      <dsp:spPr>
        <a:xfrm>
          <a:off x="2598612" y="678414"/>
          <a:ext cx="606005" cy="606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52EBD-6364-409A-B0CB-D284463C54CB}">
      <dsp:nvSpPr>
        <dsp:cNvPr id="0" name=""/>
        <dsp:cNvSpPr/>
      </dsp:nvSpPr>
      <dsp:spPr>
        <a:xfrm>
          <a:off x="2035892" y="1838482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English literature</a:t>
          </a:r>
          <a:endParaRPr lang="en-US" sz="2400" kern="1200"/>
        </a:p>
      </dsp:txBody>
      <dsp:txXfrm>
        <a:off x="2035892" y="1838482"/>
        <a:ext cx="1731445" cy="692578"/>
      </dsp:txXfrm>
    </dsp:sp>
    <dsp:sp modelId="{22EDA6B0-30D7-400F-8A0F-916984EC9F9C}">
      <dsp:nvSpPr>
        <dsp:cNvPr id="0" name=""/>
        <dsp:cNvSpPr/>
      </dsp:nvSpPr>
      <dsp:spPr>
        <a:xfrm>
          <a:off x="4407972" y="453326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32517-2743-407D-8A3A-BDA5EC61C50E}">
      <dsp:nvSpPr>
        <dsp:cNvPr id="0" name=""/>
        <dsp:cNvSpPr/>
      </dsp:nvSpPr>
      <dsp:spPr>
        <a:xfrm>
          <a:off x="4633060" y="678414"/>
          <a:ext cx="606005" cy="6060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C9B53-D37F-4B85-B5EC-1A1D805BC119}">
      <dsp:nvSpPr>
        <dsp:cNvPr id="0" name=""/>
        <dsp:cNvSpPr/>
      </dsp:nvSpPr>
      <dsp:spPr>
        <a:xfrm>
          <a:off x="4070341" y="1838482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Maths</a:t>
          </a:r>
          <a:endParaRPr lang="en-US" sz="2400" kern="1200"/>
        </a:p>
      </dsp:txBody>
      <dsp:txXfrm>
        <a:off x="4070341" y="1838482"/>
        <a:ext cx="1731445" cy="692578"/>
      </dsp:txXfrm>
    </dsp:sp>
    <dsp:sp modelId="{742590B1-4D68-4E74-A00B-AE4724F0DD9D}">
      <dsp:nvSpPr>
        <dsp:cNvPr id="0" name=""/>
        <dsp:cNvSpPr/>
      </dsp:nvSpPr>
      <dsp:spPr>
        <a:xfrm>
          <a:off x="1356300" y="2963922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9A0D8-E506-40F2-A3FE-9F923CAD2636}">
      <dsp:nvSpPr>
        <dsp:cNvPr id="0" name=""/>
        <dsp:cNvSpPr/>
      </dsp:nvSpPr>
      <dsp:spPr>
        <a:xfrm>
          <a:off x="1581388" y="3189010"/>
          <a:ext cx="606005" cy="6060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B2EC5-3B56-42C0-A611-C12F75E9B19A}">
      <dsp:nvSpPr>
        <dsp:cNvPr id="0" name=""/>
        <dsp:cNvSpPr/>
      </dsp:nvSpPr>
      <dsp:spPr>
        <a:xfrm>
          <a:off x="1018668" y="4349078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Science</a:t>
          </a:r>
          <a:endParaRPr lang="en-US" sz="2400" kern="1200"/>
        </a:p>
      </dsp:txBody>
      <dsp:txXfrm>
        <a:off x="1018668" y="4349078"/>
        <a:ext cx="1731445" cy="692578"/>
      </dsp:txXfrm>
    </dsp:sp>
    <dsp:sp modelId="{D062012C-2DAF-46B0-9B49-FA86AA6DE7BB}">
      <dsp:nvSpPr>
        <dsp:cNvPr id="0" name=""/>
        <dsp:cNvSpPr/>
      </dsp:nvSpPr>
      <dsp:spPr>
        <a:xfrm>
          <a:off x="3390748" y="2963922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3EF87-462C-499C-AFEC-ED621B9FF03E}">
      <dsp:nvSpPr>
        <dsp:cNvPr id="0" name=""/>
        <dsp:cNvSpPr/>
      </dsp:nvSpPr>
      <dsp:spPr>
        <a:xfrm>
          <a:off x="3615836" y="3189010"/>
          <a:ext cx="606005" cy="6060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13E02-1C46-4E1D-A649-8E1FFD9E9701}">
      <dsp:nvSpPr>
        <dsp:cNvPr id="0" name=""/>
        <dsp:cNvSpPr/>
      </dsp:nvSpPr>
      <dsp:spPr>
        <a:xfrm>
          <a:off x="3053116" y="4349078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Social Studies</a:t>
          </a:r>
          <a:endParaRPr lang="en-US" sz="2400" kern="1200"/>
        </a:p>
      </dsp:txBody>
      <dsp:txXfrm>
        <a:off x="3053116" y="4349078"/>
        <a:ext cx="1731445" cy="692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CA4C9-E18B-478F-A6E6-858FF1A445A6}">
      <dsp:nvSpPr>
        <dsp:cNvPr id="0" name=""/>
        <dsp:cNvSpPr/>
      </dsp:nvSpPr>
      <dsp:spPr>
        <a:xfrm>
          <a:off x="1283" y="463028"/>
          <a:ext cx="1617389" cy="970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Statistics</a:t>
          </a:r>
          <a:endParaRPr lang="en-US" sz="1800" kern="1200"/>
        </a:p>
      </dsp:txBody>
      <dsp:txXfrm>
        <a:off x="1283" y="463028"/>
        <a:ext cx="1617389" cy="970433"/>
      </dsp:txXfrm>
    </dsp:sp>
    <dsp:sp modelId="{C13D3F32-A092-4F3D-AFE5-4B242F107DA3}">
      <dsp:nvSpPr>
        <dsp:cNvPr id="0" name=""/>
        <dsp:cNvSpPr/>
      </dsp:nvSpPr>
      <dsp:spPr>
        <a:xfrm>
          <a:off x="1780412" y="463028"/>
          <a:ext cx="1617389" cy="970433"/>
        </a:xfrm>
        <a:prstGeom prst="rect">
          <a:avLst/>
        </a:prstGeom>
        <a:solidFill>
          <a:schemeClr val="accent2">
            <a:hueOff val="-88046"/>
            <a:satOff val="-40"/>
            <a:lumOff val="4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Geography</a:t>
          </a:r>
          <a:endParaRPr lang="en-US" sz="1800" kern="1200"/>
        </a:p>
      </dsp:txBody>
      <dsp:txXfrm>
        <a:off x="1780412" y="463028"/>
        <a:ext cx="1617389" cy="970433"/>
      </dsp:txXfrm>
    </dsp:sp>
    <dsp:sp modelId="{A20DCB9A-65D2-4CFA-B53C-94A7C998B2FE}">
      <dsp:nvSpPr>
        <dsp:cNvPr id="0" name=""/>
        <dsp:cNvSpPr/>
      </dsp:nvSpPr>
      <dsp:spPr>
        <a:xfrm>
          <a:off x="3559540" y="463028"/>
          <a:ext cx="1617389" cy="970433"/>
        </a:xfrm>
        <a:prstGeom prst="rect">
          <a:avLst/>
        </a:prstGeom>
        <a:solidFill>
          <a:schemeClr val="accent2">
            <a:hueOff val="-176092"/>
            <a:satOff val="-79"/>
            <a:lumOff val="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Spanish</a:t>
          </a:r>
          <a:endParaRPr lang="en-US" sz="1800" kern="1200"/>
        </a:p>
      </dsp:txBody>
      <dsp:txXfrm>
        <a:off x="3559540" y="463028"/>
        <a:ext cx="1617389" cy="970433"/>
      </dsp:txXfrm>
    </dsp:sp>
    <dsp:sp modelId="{8EF79436-93D9-4BAE-ACB9-21ED21D06CF0}">
      <dsp:nvSpPr>
        <dsp:cNvPr id="0" name=""/>
        <dsp:cNvSpPr/>
      </dsp:nvSpPr>
      <dsp:spPr>
        <a:xfrm>
          <a:off x="5338669" y="463028"/>
          <a:ext cx="1617389" cy="970433"/>
        </a:xfrm>
        <a:prstGeom prst="rect">
          <a:avLst/>
        </a:prstGeom>
        <a:solidFill>
          <a:schemeClr val="accent2">
            <a:hueOff val="-264138"/>
            <a:satOff val="-119"/>
            <a:lumOff val="1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French</a:t>
          </a:r>
          <a:endParaRPr lang="en-US" sz="1800" kern="1200"/>
        </a:p>
      </dsp:txBody>
      <dsp:txXfrm>
        <a:off x="5338669" y="463028"/>
        <a:ext cx="1617389" cy="970433"/>
      </dsp:txXfrm>
    </dsp:sp>
    <dsp:sp modelId="{78BFAF0A-9BA8-4978-A6CF-50AB61BB5F67}">
      <dsp:nvSpPr>
        <dsp:cNvPr id="0" name=""/>
        <dsp:cNvSpPr/>
      </dsp:nvSpPr>
      <dsp:spPr>
        <a:xfrm>
          <a:off x="7117798" y="463028"/>
          <a:ext cx="1617389" cy="970433"/>
        </a:xfrm>
        <a:prstGeom prst="rect">
          <a:avLst/>
        </a:prstGeom>
        <a:solidFill>
          <a:schemeClr val="accent2">
            <a:hueOff val="-352184"/>
            <a:satOff val="-159"/>
            <a:lumOff val="1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Music</a:t>
          </a:r>
          <a:endParaRPr lang="en-US" sz="1800" kern="1200"/>
        </a:p>
      </dsp:txBody>
      <dsp:txXfrm>
        <a:off x="7117798" y="463028"/>
        <a:ext cx="1617389" cy="970433"/>
      </dsp:txXfrm>
    </dsp:sp>
    <dsp:sp modelId="{2CBBF855-EEA5-485E-B170-6B1F8B50C9A5}">
      <dsp:nvSpPr>
        <dsp:cNvPr id="0" name=""/>
        <dsp:cNvSpPr/>
      </dsp:nvSpPr>
      <dsp:spPr>
        <a:xfrm>
          <a:off x="8896926" y="463028"/>
          <a:ext cx="1617389" cy="970433"/>
        </a:xfrm>
        <a:prstGeom prst="rect">
          <a:avLst/>
        </a:prstGeom>
        <a:solidFill>
          <a:schemeClr val="accent2">
            <a:hueOff val="-440230"/>
            <a:satOff val="-198"/>
            <a:lumOff val="2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Food</a:t>
          </a:r>
          <a:endParaRPr lang="en-US" sz="1800" kern="1200"/>
        </a:p>
      </dsp:txBody>
      <dsp:txXfrm>
        <a:off x="8896926" y="463028"/>
        <a:ext cx="1617389" cy="970433"/>
      </dsp:txXfrm>
    </dsp:sp>
    <dsp:sp modelId="{BD5969F0-AB63-45B7-923A-C4CFF1C82B0E}">
      <dsp:nvSpPr>
        <dsp:cNvPr id="0" name=""/>
        <dsp:cNvSpPr/>
      </dsp:nvSpPr>
      <dsp:spPr>
        <a:xfrm>
          <a:off x="1283" y="1595201"/>
          <a:ext cx="1617389" cy="970433"/>
        </a:xfrm>
        <a:prstGeom prst="rect">
          <a:avLst/>
        </a:prstGeom>
        <a:solidFill>
          <a:schemeClr val="accent2">
            <a:hueOff val="-528276"/>
            <a:satOff val="-238"/>
            <a:lumOff val="2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IMedia</a:t>
          </a:r>
          <a:endParaRPr lang="en-US" sz="1800" kern="1200" dirty="0"/>
        </a:p>
      </dsp:txBody>
      <dsp:txXfrm>
        <a:off x="1283" y="1595201"/>
        <a:ext cx="1617389" cy="970433"/>
      </dsp:txXfrm>
    </dsp:sp>
    <dsp:sp modelId="{C874BCC6-CF6B-4CE6-B3DA-87BF4FE295FA}">
      <dsp:nvSpPr>
        <dsp:cNvPr id="0" name=""/>
        <dsp:cNvSpPr/>
      </dsp:nvSpPr>
      <dsp:spPr>
        <a:xfrm>
          <a:off x="1780412" y="1595201"/>
          <a:ext cx="1617389" cy="970433"/>
        </a:xfrm>
        <a:prstGeom prst="rect">
          <a:avLst/>
        </a:prstGeom>
        <a:solidFill>
          <a:schemeClr val="accent2">
            <a:hueOff val="-616322"/>
            <a:satOff val="-278"/>
            <a:lumOff val="29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Construction</a:t>
          </a:r>
          <a:endParaRPr lang="en-US" sz="1800" kern="1200"/>
        </a:p>
      </dsp:txBody>
      <dsp:txXfrm>
        <a:off x="1780412" y="1595201"/>
        <a:ext cx="1617389" cy="970433"/>
      </dsp:txXfrm>
    </dsp:sp>
    <dsp:sp modelId="{57161F29-9B0B-4330-A0C1-5E5CEB29B77A}">
      <dsp:nvSpPr>
        <dsp:cNvPr id="0" name=""/>
        <dsp:cNvSpPr/>
      </dsp:nvSpPr>
      <dsp:spPr>
        <a:xfrm>
          <a:off x="3559540" y="1595201"/>
          <a:ext cx="1617389" cy="970433"/>
        </a:xfrm>
        <a:prstGeom prst="rect">
          <a:avLst/>
        </a:prstGeom>
        <a:solidFill>
          <a:schemeClr val="accent2">
            <a:hueOff val="-704368"/>
            <a:satOff val="-317"/>
            <a:lumOff val="3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Health &amp; Social Care</a:t>
          </a:r>
          <a:endParaRPr lang="en-US" sz="1800" kern="1200"/>
        </a:p>
      </dsp:txBody>
      <dsp:txXfrm>
        <a:off x="3559540" y="1595201"/>
        <a:ext cx="1617389" cy="970433"/>
      </dsp:txXfrm>
    </dsp:sp>
    <dsp:sp modelId="{C44EE672-8C8B-41AF-A945-CD42F83FC0CE}">
      <dsp:nvSpPr>
        <dsp:cNvPr id="0" name=""/>
        <dsp:cNvSpPr/>
      </dsp:nvSpPr>
      <dsp:spPr>
        <a:xfrm>
          <a:off x="5338669" y="1595201"/>
          <a:ext cx="1617389" cy="970433"/>
        </a:xfrm>
        <a:prstGeom prst="rect">
          <a:avLst/>
        </a:prstGeom>
        <a:solidFill>
          <a:schemeClr val="accent2">
            <a:hueOff val="-792414"/>
            <a:satOff val="-357"/>
            <a:lumOff val="3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ESOL</a:t>
          </a:r>
          <a:endParaRPr lang="en-US" sz="1800" kern="1200"/>
        </a:p>
      </dsp:txBody>
      <dsp:txXfrm>
        <a:off x="5338669" y="1595201"/>
        <a:ext cx="1617389" cy="970433"/>
      </dsp:txXfrm>
    </dsp:sp>
    <dsp:sp modelId="{D3B78C1F-3F3B-4617-B8DD-0C6523C8C8DE}">
      <dsp:nvSpPr>
        <dsp:cNvPr id="0" name=""/>
        <dsp:cNvSpPr/>
      </dsp:nvSpPr>
      <dsp:spPr>
        <a:xfrm>
          <a:off x="7117798" y="1595201"/>
          <a:ext cx="1617389" cy="970433"/>
        </a:xfrm>
        <a:prstGeom prst="rect">
          <a:avLst/>
        </a:prstGeom>
        <a:solidFill>
          <a:schemeClr val="accent2">
            <a:hueOff val="-880459"/>
            <a:satOff val="-396"/>
            <a:lumOff val="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Motor vehicles</a:t>
          </a:r>
          <a:endParaRPr lang="en-US" sz="1800" kern="1200"/>
        </a:p>
      </dsp:txBody>
      <dsp:txXfrm>
        <a:off x="7117798" y="1595201"/>
        <a:ext cx="1617389" cy="970433"/>
      </dsp:txXfrm>
    </dsp:sp>
    <dsp:sp modelId="{8260C73F-1D84-425A-A9FF-A192A779FE05}">
      <dsp:nvSpPr>
        <dsp:cNvPr id="0" name=""/>
        <dsp:cNvSpPr/>
      </dsp:nvSpPr>
      <dsp:spPr>
        <a:xfrm>
          <a:off x="8896926" y="1595201"/>
          <a:ext cx="1617389" cy="970433"/>
        </a:xfrm>
        <a:prstGeom prst="rect">
          <a:avLst/>
        </a:prstGeom>
        <a:solidFill>
          <a:schemeClr val="accent2">
            <a:hueOff val="-968505"/>
            <a:satOff val="-436"/>
            <a:lumOff val="4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Salon</a:t>
          </a:r>
          <a:endParaRPr lang="en-US" sz="1800" kern="1200"/>
        </a:p>
      </dsp:txBody>
      <dsp:txXfrm>
        <a:off x="8896926" y="1595201"/>
        <a:ext cx="1617389" cy="970433"/>
      </dsp:txXfrm>
    </dsp:sp>
    <dsp:sp modelId="{56E4FFC5-FABF-43CE-9D3E-4A0DF6C50847}">
      <dsp:nvSpPr>
        <dsp:cNvPr id="0" name=""/>
        <dsp:cNvSpPr/>
      </dsp:nvSpPr>
      <dsp:spPr>
        <a:xfrm>
          <a:off x="1283" y="2727374"/>
          <a:ext cx="1617389" cy="970433"/>
        </a:xfrm>
        <a:prstGeom prst="rect">
          <a:avLst/>
        </a:prstGeom>
        <a:solidFill>
          <a:schemeClr val="accent2">
            <a:hueOff val="-1056551"/>
            <a:satOff val="-476"/>
            <a:lumOff val="4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Business</a:t>
          </a:r>
          <a:endParaRPr lang="en-US" sz="1800" kern="1200"/>
        </a:p>
      </dsp:txBody>
      <dsp:txXfrm>
        <a:off x="1283" y="2727374"/>
        <a:ext cx="1617389" cy="970433"/>
      </dsp:txXfrm>
    </dsp:sp>
    <dsp:sp modelId="{8CC4B2F7-3FE3-4A1E-BDF6-899FB7ACD85C}">
      <dsp:nvSpPr>
        <dsp:cNvPr id="0" name=""/>
        <dsp:cNvSpPr/>
      </dsp:nvSpPr>
      <dsp:spPr>
        <a:xfrm>
          <a:off x="1780412" y="2727374"/>
          <a:ext cx="1617389" cy="970433"/>
        </a:xfrm>
        <a:prstGeom prst="rect">
          <a:avLst/>
        </a:prstGeom>
        <a:solidFill>
          <a:schemeClr val="accent2">
            <a:hueOff val="-1144597"/>
            <a:satOff val="-515"/>
            <a:lumOff val="5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Sport</a:t>
          </a:r>
          <a:endParaRPr lang="en-US" sz="1800" kern="1200"/>
        </a:p>
      </dsp:txBody>
      <dsp:txXfrm>
        <a:off x="1780412" y="2727374"/>
        <a:ext cx="1617389" cy="970433"/>
      </dsp:txXfrm>
    </dsp:sp>
    <dsp:sp modelId="{FA4907A6-89F7-4C23-946F-7A78CA94C46A}">
      <dsp:nvSpPr>
        <dsp:cNvPr id="0" name=""/>
        <dsp:cNvSpPr/>
      </dsp:nvSpPr>
      <dsp:spPr>
        <a:xfrm>
          <a:off x="3559540" y="2727374"/>
          <a:ext cx="1617389" cy="970433"/>
        </a:xfrm>
        <a:prstGeom prst="rect">
          <a:avLst/>
        </a:prstGeom>
        <a:solidFill>
          <a:schemeClr val="accent2">
            <a:hueOff val="-1232643"/>
            <a:satOff val="-555"/>
            <a:lumOff val="58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History</a:t>
          </a:r>
          <a:endParaRPr lang="en-US" sz="1800" kern="1200"/>
        </a:p>
      </dsp:txBody>
      <dsp:txXfrm>
        <a:off x="3559540" y="2727374"/>
        <a:ext cx="1617389" cy="970433"/>
      </dsp:txXfrm>
    </dsp:sp>
    <dsp:sp modelId="{61CB58BE-5680-4CA0-BBB9-5B730CD49B5E}">
      <dsp:nvSpPr>
        <dsp:cNvPr id="0" name=""/>
        <dsp:cNvSpPr/>
      </dsp:nvSpPr>
      <dsp:spPr>
        <a:xfrm>
          <a:off x="5338669" y="2727374"/>
          <a:ext cx="1617389" cy="970433"/>
        </a:xfrm>
        <a:prstGeom prst="rect">
          <a:avLst/>
        </a:prstGeom>
        <a:solidFill>
          <a:schemeClr val="accent2">
            <a:hueOff val="-1320689"/>
            <a:satOff val="-595"/>
            <a:lumOff val="6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Art</a:t>
          </a:r>
          <a:endParaRPr lang="en-US" sz="1800" kern="1200"/>
        </a:p>
      </dsp:txBody>
      <dsp:txXfrm>
        <a:off x="5338669" y="2727374"/>
        <a:ext cx="1617389" cy="970433"/>
      </dsp:txXfrm>
    </dsp:sp>
    <dsp:sp modelId="{827BAA36-AB37-4CCA-859B-84F75F1415F2}">
      <dsp:nvSpPr>
        <dsp:cNvPr id="0" name=""/>
        <dsp:cNvSpPr/>
      </dsp:nvSpPr>
      <dsp:spPr>
        <a:xfrm>
          <a:off x="7117798" y="2727374"/>
          <a:ext cx="1617389" cy="970433"/>
        </a:xfrm>
        <a:prstGeom prst="rect">
          <a:avLst/>
        </a:prstGeom>
        <a:solidFill>
          <a:schemeClr val="accent2">
            <a:hueOff val="-1408735"/>
            <a:satOff val="-634"/>
            <a:lumOff val="6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Performing Arts</a:t>
          </a:r>
          <a:endParaRPr lang="en-US" sz="1800" kern="1200"/>
        </a:p>
      </dsp:txBody>
      <dsp:txXfrm>
        <a:off x="7117798" y="2727374"/>
        <a:ext cx="1617389" cy="970433"/>
      </dsp:txXfrm>
    </dsp:sp>
    <dsp:sp modelId="{13B3406F-E6D2-430C-BBEA-37F40F918E11}">
      <dsp:nvSpPr>
        <dsp:cNvPr id="0" name=""/>
        <dsp:cNvSpPr/>
      </dsp:nvSpPr>
      <dsp:spPr>
        <a:xfrm>
          <a:off x="8896926" y="2727374"/>
          <a:ext cx="1617389" cy="970433"/>
        </a:xfrm>
        <a:prstGeom prst="rect">
          <a:avLst/>
        </a:prstGeom>
        <a:solidFill>
          <a:schemeClr val="accent2">
            <a:hueOff val="-1496781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Computer Science</a:t>
          </a:r>
          <a:endParaRPr lang="en-US" sz="1800" kern="1200"/>
        </a:p>
      </dsp:txBody>
      <dsp:txXfrm>
        <a:off x="8896926" y="2727374"/>
        <a:ext cx="1617389" cy="970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CB3EC-008A-405B-A459-A61118645D2B}">
      <dsp:nvSpPr>
        <dsp:cNvPr id="0" name=""/>
        <dsp:cNvSpPr/>
      </dsp:nvSpPr>
      <dsp:spPr>
        <a:xfrm>
          <a:off x="1283" y="41210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5342A-9ABF-4024-8A80-F0E3C18C307D}">
      <dsp:nvSpPr>
        <dsp:cNvPr id="0" name=""/>
        <dsp:cNvSpPr/>
      </dsp:nvSpPr>
      <dsp:spPr>
        <a:xfrm>
          <a:off x="501904" y="88768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Most careers of interest are covered by your core subjects, so most doors remain open</a:t>
          </a:r>
          <a:endParaRPr lang="en-US" sz="3200" kern="1200" dirty="0"/>
        </a:p>
      </dsp:txBody>
      <dsp:txXfrm>
        <a:off x="585701" y="971486"/>
        <a:ext cx="4337991" cy="2693452"/>
      </dsp:txXfrm>
    </dsp:sp>
    <dsp:sp modelId="{8684B08C-4B56-4112-A28E-6837CD24F160}">
      <dsp:nvSpPr>
        <dsp:cNvPr id="0" name=""/>
        <dsp:cNvSpPr/>
      </dsp:nvSpPr>
      <dsp:spPr>
        <a:xfrm>
          <a:off x="5508110" y="41210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7FD0E-7230-4C6F-B2B2-B2D3FDDA2CDA}">
      <dsp:nvSpPr>
        <dsp:cNvPr id="0" name=""/>
        <dsp:cNvSpPr/>
      </dsp:nvSpPr>
      <dsp:spPr>
        <a:xfrm>
          <a:off x="6008730" y="88768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If you would like a creative or practical career, make sure you choose at least one creative option</a:t>
          </a:r>
          <a:endParaRPr lang="en-US" sz="3200" kern="1200" dirty="0"/>
        </a:p>
      </dsp:txBody>
      <dsp:txXfrm>
        <a:off x="6092527" y="971486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AFF7-CA64-4722-B830-347CCBA9E95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51B0-232E-487B-A729-B93B3BF0F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8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7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6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stories/choosing-your-gcse-options/" TargetMode="External"/><Relationship Id="rId2" Type="http://schemas.openxmlformats.org/officeDocument/2006/relationships/hyperlink" Target="https://www.careerpilot.org.uk/information/your-choices-at-14/choosing-gcses-compulsory-and-optio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s://www.studential.com/GCSEs/choosing-your-GCSE-subject-option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emilie_wapnick_why_some_of_us_don_t_have_one_true_call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thebluediamondgallery.com/wooden-tile/j/job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C5618-6F77-03A3-E4D3-48A411C35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4" b="41403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3074" name="Picture 2" descr="Year 9 GCSE Options | Whitburn Church of England Academy">
            <a:extLst>
              <a:ext uri="{FF2B5EF4-FFF2-40B4-BE49-F238E27FC236}">
                <a16:creationId xmlns:a16="http://schemas.microsoft.com/office/drawing/2014/main" id="{F6BDDA6A-88D5-5DB5-16F1-DC1F403F6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" b="-1"/>
          <a:stretch/>
        </p:blipFill>
        <p:spPr bwMode="auto">
          <a:xfrm>
            <a:off x="4636168" y="3474720"/>
            <a:ext cx="755583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A8F13-0045-F561-CD38-7A8943008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1122363"/>
            <a:ext cx="3992700" cy="3364434"/>
          </a:xfrm>
        </p:spPr>
        <p:txBody>
          <a:bodyPr>
            <a:normAutofit/>
          </a:bodyPr>
          <a:lstStyle/>
          <a:p>
            <a:r>
              <a:rPr lang="en-GB"/>
              <a:t>Year 9 GCSE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4CDBF-105A-911B-9079-AD048BD91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38783"/>
            <a:ext cx="4114801" cy="1343972"/>
          </a:xfrm>
        </p:spPr>
        <p:txBody>
          <a:bodyPr>
            <a:normAutofit/>
          </a:bodyPr>
          <a:lstStyle/>
          <a:p>
            <a:r>
              <a:rPr lang="en-GB"/>
              <a:t>Making Decisions – connecting the DOTS</a:t>
            </a:r>
          </a:p>
        </p:txBody>
      </p:sp>
    </p:spTree>
    <p:extLst>
      <p:ext uri="{BB962C8B-B14F-4D97-AF65-F5344CB8AC3E}">
        <p14:creationId xmlns:p14="http://schemas.microsoft.com/office/powerpoint/2010/main" val="8363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6056-28BB-C88A-B381-BF712019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your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BC69-2326-F73B-5550-C6AE3A341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Route 2 – you have no idea what you are interested in after school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1F81F-8A04-A8F2-8528-D0E9971C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2" y="3128861"/>
            <a:ext cx="5696745" cy="1457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78618-EB30-3388-D68A-1051C26D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49" y="3128861"/>
            <a:ext cx="2905530" cy="150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A3C5E-BCFC-C0FC-8F4B-FE26EE6AE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634021"/>
            <a:ext cx="6196668" cy="1971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05B0D3-7400-E476-9D40-2FB40436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4778813"/>
            <a:ext cx="4220029" cy="145752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B573CD-4BD9-4E63-553C-99DD34C6F99E}"/>
              </a:ext>
            </a:extLst>
          </p:cNvPr>
          <p:cNvCxnSpPr/>
          <p:nvPr/>
        </p:nvCxnSpPr>
        <p:spPr>
          <a:xfrm flipH="1">
            <a:off x="4210050" y="4438650"/>
            <a:ext cx="2628899" cy="723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DF6E64-E2FD-855D-01B6-82EA93CD6A32}"/>
              </a:ext>
            </a:extLst>
          </p:cNvPr>
          <p:cNvCxnSpPr/>
          <p:nvPr/>
        </p:nvCxnSpPr>
        <p:spPr>
          <a:xfrm>
            <a:off x="3640183" y="5947954"/>
            <a:ext cx="12714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0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E729A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4330A-44CC-8524-0CAC-6D1F82ED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Things to consider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C3FB95-9B04-6BBB-906A-CEB484184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1701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an you make decisions? - Danielle Serpico">
            <a:extLst>
              <a:ext uri="{FF2B5EF4-FFF2-40B4-BE49-F238E27FC236}">
                <a16:creationId xmlns:a16="http://schemas.microsoft.com/office/drawing/2014/main" id="{BB13FB4C-DA64-643A-CC47-9A207E54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65125"/>
            <a:ext cx="5591447" cy="17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6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3D63-C932-0DD3-FCAB-A01CDFC1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Decisions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8022AF-32DA-CFE8-75C3-0F23BB22A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45940"/>
              </p:ext>
            </p:extLst>
          </p:nvPr>
        </p:nvGraphicFramePr>
        <p:xfrm>
          <a:off x="1163002" y="1599203"/>
          <a:ext cx="9865996" cy="4353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998">
                  <a:extLst>
                    <a:ext uri="{9D8B030D-6E8A-4147-A177-3AD203B41FA5}">
                      <a16:colId xmlns:a16="http://schemas.microsoft.com/office/drawing/2014/main" val="3111164632"/>
                    </a:ext>
                  </a:extLst>
                </a:gridCol>
                <a:gridCol w="4932998">
                  <a:extLst>
                    <a:ext uri="{9D8B030D-6E8A-4147-A177-3AD203B41FA5}">
                      <a16:colId xmlns:a16="http://schemas.microsoft.com/office/drawing/2014/main" val="4227692557"/>
                    </a:ext>
                  </a:extLst>
                </a:gridCol>
              </a:tblGrid>
              <a:tr h="408001">
                <a:tc>
                  <a:txBody>
                    <a:bodyPr/>
                    <a:lstStyle/>
                    <a:p>
                      <a:r>
                        <a:rPr lang="en-GB" dirty="0"/>
                        <a:t>Do choose a course because: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Don’t choose a course because: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14576"/>
                  </a:ext>
                </a:extLst>
              </a:tr>
              <a:tr h="408001">
                <a:tc>
                  <a:txBody>
                    <a:bodyPr/>
                    <a:lstStyle/>
                    <a:p>
                      <a:r>
                        <a:rPr lang="en-GB" dirty="0"/>
                        <a:t>It fits your interests and 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Your friends have chosen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039038"/>
                  </a:ext>
                </a:extLst>
              </a:tr>
              <a:tr h="714001">
                <a:tc>
                  <a:txBody>
                    <a:bodyPr/>
                    <a:lstStyle/>
                    <a:p>
                      <a:r>
                        <a:rPr lang="en-GB" dirty="0"/>
                        <a:t>You are good at it and think you will enjoy it and do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Someone else thinks it will be a good idea for you to do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6722"/>
                  </a:ext>
                </a:extLst>
              </a:tr>
              <a:tr h="681917">
                <a:tc>
                  <a:txBody>
                    <a:bodyPr/>
                    <a:lstStyle/>
                    <a:p>
                      <a:r>
                        <a:rPr lang="en-GB" dirty="0"/>
                        <a:t>It links to a career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 think it will be 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48570"/>
                  </a:ext>
                </a:extLst>
              </a:tr>
              <a:tr h="714001">
                <a:tc>
                  <a:txBody>
                    <a:bodyPr/>
                    <a:lstStyle/>
                    <a:p>
                      <a:r>
                        <a:rPr lang="en-GB" dirty="0"/>
                        <a:t>You think you might want to study it further after year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 think it’s a good course for your gender to 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52479"/>
                  </a:ext>
                </a:extLst>
              </a:tr>
              <a:tr h="714001">
                <a:tc>
                  <a:txBody>
                    <a:bodyPr/>
                    <a:lstStyle/>
                    <a:p>
                      <a:r>
                        <a:rPr lang="en-GB" dirty="0"/>
                        <a:t>It will help you meet the entry requirements for post-16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 don’t have time to research your options so just pick anything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922364"/>
                  </a:ext>
                </a:extLst>
              </a:tr>
              <a:tr h="714001">
                <a:tc>
                  <a:txBody>
                    <a:bodyPr/>
                    <a:lstStyle/>
                    <a:p>
                      <a:r>
                        <a:rPr lang="en-GB" dirty="0"/>
                        <a:t>It will give you more choices/option later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 like the teacher you have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65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E9C7D-B00A-BC7D-10B6-1761FE73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GB" dirty="0"/>
              <a:t>Other helpful websites…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4B44-C568-0C5E-C3EB-C6ABD66BB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r>
              <a:rPr lang="en-GB" sz="2000">
                <a:hlinkClick r:id="rId2"/>
              </a:rPr>
              <a:t>Careerpilot : Get information : Your choices at 14 : Choosing GCSEs: compulsory and optional</a:t>
            </a:r>
            <a:endParaRPr lang="en-GB" sz="2000"/>
          </a:p>
          <a:p>
            <a:r>
              <a:rPr lang="en-GB" sz="2000">
                <a:hlinkClick r:id="rId3"/>
              </a:rPr>
              <a:t>Choosing your GCSE options - icould</a:t>
            </a:r>
            <a:endParaRPr lang="en-GB" sz="2000"/>
          </a:p>
          <a:p>
            <a:r>
              <a:rPr lang="en-GB" sz="2000">
                <a:hlinkClick r:id="rId4"/>
              </a:rPr>
              <a:t>Choosing GCSE Options | Studential.com</a:t>
            </a:r>
            <a:endParaRPr lang="en-GB" sz="2000"/>
          </a:p>
        </p:txBody>
      </p:sp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5785F47D-843B-4596-7754-9A884FF75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70" r="-1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850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059240C1-9B59-BC2E-298F-961EF319F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22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B98D7-F3B2-2DDF-EFD0-A06A30EA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</a:rPr>
              <a:t>Any Questions?....or pop and see me in careers office or at Options evening tomorrow</a:t>
            </a:r>
          </a:p>
        </p:txBody>
      </p:sp>
    </p:spTree>
    <p:extLst>
      <p:ext uri="{BB962C8B-B14F-4D97-AF65-F5344CB8AC3E}">
        <p14:creationId xmlns:p14="http://schemas.microsoft.com/office/powerpoint/2010/main" val="292689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A219-32A1-E980-E967-134785CF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7B0B-BCB2-95C1-4549-623C96396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Emilie </a:t>
            </a:r>
            <a:r>
              <a:rPr lang="en-GB" dirty="0" err="1">
                <a:hlinkClick r:id="rId2"/>
              </a:rPr>
              <a:t>Wapnick</a:t>
            </a:r>
            <a:r>
              <a:rPr lang="en-GB">
                <a:hlinkClick r:id="rId2"/>
              </a:rPr>
              <a:t>: Why some of us don't have one true calling | TED Talk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4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64CD7A41-7BCF-4678-A824-C30F18779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ortfolio Career: Definition, Pros &amp; Cons, and Getting Started | FlexJobs">
            <a:extLst>
              <a:ext uri="{FF2B5EF4-FFF2-40B4-BE49-F238E27FC236}">
                <a16:creationId xmlns:a16="http://schemas.microsoft.com/office/drawing/2014/main" id="{D404BB67-1FA3-5660-F460-4E072467E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r="12082" b="-2"/>
          <a:stretch/>
        </p:blipFill>
        <p:spPr bwMode="auto">
          <a:xfrm>
            <a:off x="4517409" y="-1"/>
            <a:ext cx="4385960" cy="3383280"/>
          </a:xfrm>
          <a:custGeom>
            <a:avLst/>
            <a:gdLst/>
            <a:ahLst/>
            <a:cxnLst/>
            <a:rect l="l" t="t" r="r" b="b"/>
            <a:pathLst>
              <a:path w="4385960" h="3383280">
                <a:moveTo>
                  <a:pt x="0" y="0"/>
                </a:moveTo>
                <a:lnTo>
                  <a:pt x="4385960" y="0"/>
                </a:lnTo>
                <a:lnTo>
                  <a:pt x="4385960" y="3383280"/>
                </a:lnTo>
                <a:lnTo>
                  <a:pt x="1397663" y="3383280"/>
                </a:lnTo>
                <a:lnTo>
                  <a:pt x="1390636" y="3381439"/>
                </a:lnTo>
                <a:cubicBezTo>
                  <a:pt x="1314474" y="3347689"/>
                  <a:pt x="1435315" y="3276494"/>
                  <a:pt x="1386979" y="3229806"/>
                </a:cubicBezTo>
                <a:cubicBezTo>
                  <a:pt x="1273588" y="3208464"/>
                  <a:pt x="1183456" y="3379203"/>
                  <a:pt x="1029362" y="3329403"/>
                </a:cubicBezTo>
                <a:cubicBezTo>
                  <a:pt x="1215438" y="3183564"/>
                  <a:pt x="1424776" y="3137323"/>
                  <a:pt x="1561426" y="2941685"/>
                </a:cubicBezTo>
                <a:cubicBezTo>
                  <a:pt x="1529444" y="2899001"/>
                  <a:pt x="1497462" y="2941685"/>
                  <a:pt x="1471295" y="2923899"/>
                </a:cubicBezTo>
                <a:cubicBezTo>
                  <a:pt x="1471295" y="2913228"/>
                  <a:pt x="1166012" y="2980813"/>
                  <a:pt x="1148567" y="2703363"/>
                </a:cubicBezTo>
                <a:cubicBezTo>
                  <a:pt x="1142752" y="2703363"/>
                  <a:pt x="1136937" y="2703363"/>
                  <a:pt x="1131123" y="2692690"/>
                </a:cubicBezTo>
                <a:cubicBezTo>
                  <a:pt x="1099141" y="2653564"/>
                  <a:pt x="1128215" y="2561081"/>
                  <a:pt x="1075881" y="2553966"/>
                </a:cubicBezTo>
                <a:cubicBezTo>
                  <a:pt x="1017731" y="2546852"/>
                  <a:pt x="962490" y="2514838"/>
                  <a:pt x="901434" y="2532624"/>
                </a:cubicBezTo>
                <a:cubicBezTo>
                  <a:pt x="854914" y="2546852"/>
                  <a:pt x="805488" y="2564637"/>
                  <a:pt x="756061" y="2564637"/>
                </a:cubicBezTo>
                <a:cubicBezTo>
                  <a:pt x="703727" y="2564637"/>
                  <a:pt x="631041" y="2685577"/>
                  <a:pt x="599058" y="2525510"/>
                </a:cubicBezTo>
                <a:cubicBezTo>
                  <a:pt x="599058" y="2518396"/>
                  <a:pt x="508927" y="2536182"/>
                  <a:pt x="459501" y="2543295"/>
                </a:cubicBezTo>
                <a:cubicBezTo>
                  <a:pt x="418796" y="2550409"/>
                  <a:pt x="369369" y="2582423"/>
                  <a:pt x="340295" y="2518396"/>
                </a:cubicBezTo>
                <a:cubicBezTo>
                  <a:pt x="325758" y="2479268"/>
                  <a:pt x="395537" y="2408127"/>
                  <a:pt x="456593" y="2401013"/>
                </a:cubicBezTo>
                <a:cubicBezTo>
                  <a:pt x="511834" y="2393899"/>
                  <a:pt x="567076" y="2386785"/>
                  <a:pt x="619410" y="2401013"/>
                </a:cubicBezTo>
                <a:cubicBezTo>
                  <a:pt x="683374" y="2418797"/>
                  <a:pt x="718264" y="2390341"/>
                  <a:pt x="735709" y="2326315"/>
                </a:cubicBezTo>
                <a:cubicBezTo>
                  <a:pt x="756061" y="2258732"/>
                  <a:pt x="793858" y="2223160"/>
                  <a:pt x="846192" y="2191147"/>
                </a:cubicBezTo>
                <a:cubicBezTo>
                  <a:pt x="974120" y="2112892"/>
                  <a:pt x="1096233" y="2020408"/>
                  <a:pt x="1235791" y="1974166"/>
                </a:cubicBezTo>
                <a:cubicBezTo>
                  <a:pt x="1261958" y="1967052"/>
                  <a:pt x="1293940" y="1952824"/>
                  <a:pt x="1305570" y="1892354"/>
                </a:cubicBezTo>
                <a:cubicBezTo>
                  <a:pt x="927601" y="1984837"/>
                  <a:pt x="584521" y="2223160"/>
                  <a:pt x="194922" y="2208932"/>
                </a:cubicBezTo>
                <a:cubicBezTo>
                  <a:pt x="299591" y="2134234"/>
                  <a:pt x="424611" y="2130677"/>
                  <a:pt x="538002" y="2077321"/>
                </a:cubicBezTo>
                <a:cubicBezTo>
                  <a:pt x="456593" y="2038193"/>
                  <a:pt x="380999" y="2080878"/>
                  <a:pt x="305405" y="2102220"/>
                </a:cubicBezTo>
                <a:cubicBezTo>
                  <a:pt x="241441" y="2120005"/>
                  <a:pt x="183292" y="2123563"/>
                  <a:pt x="177477" y="2013293"/>
                </a:cubicBezTo>
                <a:cubicBezTo>
                  <a:pt x="177477" y="2002623"/>
                  <a:pt x="177477" y="1995508"/>
                  <a:pt x="177477" y="1984837"/>
                </a:cubicBezTo>
                <a:cubicBezTo>
                  <a:pt x="200737" y="1938596"/>
                  <a:pt x="232719" y="1917253"/>
                  <a:pt x="273423" y="1903026"/>
                </a:cubicBezTo>
                <a:cubicBezTo>
                  <a:pt x="296683" y="1895911"/>
                  <a:pt x="328665" y="1881684"/>
                  <a:pt x="328665" y="1849669"/>
                </a:cubicBezTo>
                <a:cubicBezTo>
                  <a:pt x="325758" y="1728730"/>
                  <a:pt x="404259" y="1693159"/>
                  <a:pt x="479852" y="1657588"/>
                </a:cubicBezTo>
                <a:cubicBezTo>
                  <a:pt x="439148" y="1597118"/>
                  <a:pt x="404259" y="1639803"/>
                  <a:pt x="372277" y="1636246"/>
                </a:cubicBezTo>
                <a:cubicBezTo>
                  <a:pt x="351924" y="1632689"/>
                  <a:pt x="331573" y="1629133"/>
                  <a:pt x="331573" y="1597118"/>
                </a:cubicBezTo>
                <a:cubicBezTo>
                  <a:pt x="331573" y="1572220"/>
                  <a:pt x="340295" y="1540205"/>
                  <a:pt x="360647" y="1540205"/>
                </a:cubicBezTo>
                <a:cubicBezTo>
                  <a:pt x="488575" y="1536648"/>
                  <a:pt x="561262" y="1365910"/>
                  <a:pt x="695005" y="1365910"/>
                </a:cubicBezTo>
                <a:cubicBezTo>
                  <a:pt x="776413" y="1365910"/>
                  <a:pt x="654300" y="1269869"/>
                  <a:pt x="721171" y="1230742"/>
                </a:cubicBezTo>
                <a:cubicBezTo>
                  <a:pt x="735709" y="1220070"/>
                  <a:pt x="680467" y="1205843"/>
                  <a:pt x="657208" y="1209400"/>
                </a:cubicBezTo>
                <a:cubicBezTo>
                  <a:pt x="633948" y="1212956"/>
                  <a:pt x="613595" y="1237856"/>
                  <a:pt x="584521" y="1220070"/>
                </a:cubicBezTo>
                <a:cubicBezTo>
                  <a:pt x="569984" y="1156044"/>
                  <a:pt x="607781" y="1131145"/>
                  <a:pt x="642670" y="1113359"/>
                </a:cubicBezTo>
                <a:cubicBezTo>
                  <a:pt x="718264" y="1070675"/>
                  <a:pt x="793858" y="1020876"/>
                  <a:pt x="878174" y="1006648"/>
                </a:cubicBezTo>
                <a:cubicBezTo>
                  <a:pt x="907248" y="1003090"/>
                  <a:pt x="924694" y="985306"/>
                  <a:pt x="921786" y="949735"/>
                </a:cubicBezTo>
                <a:cubicBezTo>
                  <a:pt x="915971" y="903492"/>
                  <a:pt x="886896" y="917721"/>
                  <a:pt x="863637" y="921278"/>
                </a:cubicBezTo>
                <a:cubicBezTo>
                  <a:pt x="849099" y="924836"/>
                  <a:pt x="834562" y="935507"/>
                  <a:pt x="820025" y="910607"/>
                </a:cubicBezTo>
                <a:cubicBezTo>
                  <a:pt x="1160197" y="658056"/>
                  <a:pt x="1340459" y="672285"/>
                  <a:pt x="1721336" y="465976"/>
                </a:cubicBezTo>
                <a:cubicBezTo>
                  <a:pt x="1637020" y="426848"/>
                  <a:pt x="1575963" y="455304"/>
                  <a:pt x="1517814" y="462418"/>
                </a:cubicBezTo>
                <a:cubicBezTo>
                  <a:pt x="1372441" y="480204"/>
                  <a:pt x="1462573" y="512217"/>
                  <a:pt x="1317199" y="533559"/>
                </a:cubicBezTo>
                <a:cubicBezTo>
                  <a:pt x="1247420" y="544230"/>
                  <a:pt x="1183456" y="579801"/>
                  <a:pt x="1104955" y="522888"/>
                </a:cubicBezTo>
                <a:cubicBezTo>
                  <a:pt x="1052621" y="483760"/>
                  <a:pt x="968305" y="526445"/>
                  <a:pt x="904341" y="558459"/>
                </a:cubicBezTo>
                <a:cubicBezTo>
                  <a:pt x="852007" y="586916"/>
                  <a:pt x="799673" y="594029"/>
                  <a:pt x="729894" y="558459"/>
                </a:cubicBezTo>
                <a:cubicBezTo>
                  <a:pt x="793858" y="537117"/>
                  <a:pt x="843284" y="519331"/>
                  <a:pt x="892712" y="505102"/>
                </a:cubicBezTo>
                <a:cubicBezTo>
                  <a:pt x="933416" y="494432"/>
                  <a:pt x="956676" y="469533"/>
                  <a:pt x="953768" y="416177"/>
                </a:cubicBezTo>
                <a:cubicBezTo>
                  <a:pt x="953768" y="387721"/>
                  <a:pt x="962490" y="348593"/>
                  <a:pt x="933416" y="334365"/>
                </a:cubicBezTo>
                <a:cubicBezTo>
                  <a:pt x="910156" y="320136"/>
                  <a:pt x="878174" y="334365"/>
                  <a:pt x="866544" y="359263"/>
                </a:cubicBezTo>
                <a:cubicBezTo>
                  <a:pt x="852007" y="405505"/>
                  <a:pt x="837470" y="448190"/>
                  <a:pt x="788043" y="451748"/>
                </a:cubicBezTo>
                <a:cubicBezTo>
                  <a:pt x="721171" y="458861"/>
                  <a:pt x="758969" y="430406"/>
                  <a:pt x="770598" y="394835"/>
                </a:cubicBezTo>
                <a:cubicBezTo>
                  <a:pt x="782228" y="355707"/>
                  <a:pt x="747338" y="345035"/>
                  <a:pt x="724079" y="352149"/>
                </a:cubicBezTo>
                <a:cubicBezTo>
                  <a:pt x="636855" y="384163"/>
                  <a:pt x="546724" y="327251"/>
                  <a:pt x="456593" y="373492"/>
                </a:cubicBezTo>
                <a:cubicBezTo>
                  <a:pt x="479852" y="259666"/>
                  <a:pt x="529280" y="209868"/>
                  <a:pt x="633948" y="192083"/>
                </a:cubicBezTo>
                <a:cubicBezTo>
                  <a:pt x="671745" y="188526"/>
                  <a:pt x="712449" y="195639"/>
                  <a:pt x="747338" y="163626"/>
                </a:cubicBezTo>
                <a:cubicBezTo>
                  <a:pt x="767691" y="145840"/>
                  <a:pt x="788043" y="124498"/>
                  <a:pt x="773505" y="88928"/>
                </a:cubicBezTo>
                <a:cubicBezTo>
                  <a:pt x="764783" y="64028"/>
                  <a:pt x="741524" y="64028"/>
                  <a:pt x="721171" y="71142"/>
                </a:cubicBezTo>
                <a:cubicBezTo>
                  <a:pt x="636855" y="110270"/>
                  <a:pt x="546724" y="120942"/>
                  <a:pt x="459501" y="135169"/>
                </a:cubicBezTo>
                <a:cubicBezTo>
                  <a:pt x="444963" y="138726"/>
                  <a:pt x="430426" y="145840"/>
                  <a:pt x="415888" y="110270"/>
                </a:cubicBezTo>
                <a:cubicBezTo>
                  <a:pt x="517649" y="78256"/>
                  <a:pt x="616503" y="35572"/>
                  <a:pt x="718264" y="1"/>
                </a:cubicBez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37A90-3707-2DAD-9355-24C36642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77" y="236538"/>
            <a:ext cx="3992700" cy="33644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/>
              <a:t>How do define a career?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8C9BC-7905-85C4-11CA-ED6BE79FC98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356" r="10750" b="-4"/>
          <a:stretch/>
        </p:blipFill>
        <p:spPr>
          <a:xfrm>
            <a:off x="4651275" y="3474720"/>
            <a:ext cx="4252094" cy="3383280"/>
          </a:xfrm>
          <a:custGeom>
            <a:avLst/>
            <a:gdLst/>
            <a:ahLst/>
            <a:cxnLst/>
            <a:rect l="l" t="t" r="r" b="b"/>
            <a:pathLst>
              <a:path w="4252094" h="3383280">
                <a:moveTo>
                  <a:pt x="1199393" y="0"/>
                </a:moveTo>
                <a:lnTo>
                  <a:pt x="4252094" y="0"/>
                </a:lnTo>
                <a:lnTo>
                  <a:pt x="4252094" y="3383280"/>
                </a:lnTo>
                <a:lnTo>
                  <a:pt x="0" y="3383280"/>
                </a:lnTo>
                <a:cubicBezTo>
                  <a:pt x="119205" y="3312139"/>
                  <a:pt x="232596" y="3226769"/>
                  <a:pt x="360524" y="3184085"/>
                </a:cubicBezTo>
                <a:cubicBezTo>
                  <a:pt x="447747" y="3155629"/>
                  <a:pt x="532064" y="3105830"/>
                  <a:pt x="517526" y="2956433"/>
                </a:cubicBezTo>
                <a:cubicBezTo>
                  <a:pt x="514619" y="2913749"/>
                  <a:pt x="537879" y="2881736"/>
                  <a:pt x="572768" y="2892407"/>
                </a:cubicBezTo>
                <a:cubicBezTo>
                  <a:pt x="639639" y="2913749"/>
                  <a:pt x="671622" y="2853279"/>
                  <a:pt x="709418" y="2807037"/>
                </a:cubicBezTo>
                <a:cubicBezTo>
                  <a:pt x="776290" y="2725225"/>
                  <a:pt x="840254" y="2639855"/>
                  <a:pt x="947830" y="2625627"/>
                </a:cubicBezTo>
                <a:cubicBezTo>
                  <a:pt x="927478" y="2561600"/>
                  <a:pt x="892589" y="2568714"/>
                  <a:pt x="860606" y="2582943"/>
                </a:cubicBezTo>
                <a:cubicBezTo>
                  <a:pt x="776290" y="2618514"/>
                  <a:pt x="691974" y="2657641"/>
                  <a:pt x="607658" y="2693212"/>
                </a:cubicBezTo>
                <a:cubicBezTo>
                  <a:pt x="552416" y="2714554"/>
                  <a:pt x="497175" y="2746567"/>
                  <a:pt x="424488" y="2721668"/>
                </a:cubicBezTo>
                <a:cubicBezTo>
                  <a:pt x="488452" y="2593615"/>
                  <a:pt x="596028" y="2568714"/>
                  <a:pt x="683251" y="2529587"/>
                </a:cubicBezTo>
                <a:cubicBezTo>
                  <a:pt x="790828" y="2479788"/>
                  <a:pt x="854791" y="2387305"/>
                  <a:pt x="933293" y="2280594"/>
                </a:cubicBezTo>
                <a:cubicBezTo>
                  <a:pt x="854791" y="2252138"/>
                  <a:pt x="805365" y="2330392"/>
                  <a:pt x="741400" y="2326835"/>
                </a:cubicBezTo>
                <a:cubicBezTo>
                  <a:pt x="738493" y="2316164"/>
                  <a:pt x="732678" y="2294822"/>
                  <a:pt x="732678" y="2294822"/>
                </a:cubicBezTo>
                <a:cubicBezTo>
                  <a:pt x="837347" y="2237909"/>
                  <a:pt x="883865" y="2131197"/>
                  <a:pt x="901311" y="1999586"/>
                </a:cubicBezTo>
                <a:cubicBezTo>
                  <a:pt x="907125" y="1932001"/>
                  <a:pt x="944922" y="1910659"/>
                  <a:pt x="982719" y="1878647"/>
                </a:cubicBezTo>
                <a:cubicBezTo>
                  <a:pt x="1110647" y="1768377"/>
                  <a:pt x="1247297" y="1668780"/>
                  <a:pt x="1354874" y="1519384"/>
                </a:cubicBezTo>
                <a:cubicBezTo>
                  <a:pt x="1229853" y="1537169"/>
                  <a:pt x="1131000" y="1636767"/>
                  <a:pt x="1000164" y="1679451"/>
                </a:cubicBezTo>
                <a:cubicBezTo>
                  <a:pt x="1104832" y="1515827"/>
                  <a:pt x="1241483" y="1430457"/>
                  <a:pt x="1366503" y="1330860"/>
                </a:cubicBezTo>
                <a:cubicBezTo>
                  <a:pt x="1424653" y="1284619"/>
                  <a:pt x="1476986" y="1227705"/>
                  <a:pt x="1543858" y="1202806"/>
                </a:cubicBezTo>
                <a:cubicBezTo>
                  <a:pt x="1567118" y="1195692"/>
                  <a:pt x="1607823" y="1177908"/>
                  <a:pt x="1587470" y="1128108"/>
                </a:cubicBezTo>
                <a:cubicBezTo>
                  <a:pt x="1570025" y="1085424"/>
                  <a:pt x="1538043" y="1099653"/>
                  <a:pt x="1508968" y="1110322"/>
                </a:cubicBezTo>
                <a:cubicBezTo>
                  <a:pt x="1439190" y="1138779"/>
                  <a:pt x="1363596" y="1138779"/>
                  <a:pt x="1267650" y="1138779"/>
                </a:cubicBezTo>
                <a:cubicBezTo>
                  <a:pt x="1349058" y="1003611"/>
                  <a:pt x="1497339" y="1046296"/>
                  <a:pt x="1567118" y="904014"/>
                </a:cubicBezTo>
                <a:cubicBezTo>
                  <a:pt x="1479894" y="879115"/>
                  <a:pt x="1413022" y="928913"/>
                  <a:pt x="1343244" y="939585"/>
                </a:cubicBezTo>
                <a:cubicBezTo>
                  <a:pt x="1279279" y="950255"/>
                  <a:pt x="1264743" y="925356"/>
                  <a:pt x="1279279" y="847101"/>
                </a:cubicBezTo>
                <a:cubicBezTo>
                  <a:pt x="1302539" y="726162"/>
                  <a:pt x="1267650" y="665691"/>
                  <a:pt x="1174611" y="697704"/>
                </a:cubicBezTo>
                <a:cubicBezTo>
                  <a:pt x="1087388" y="729718"/>
                  <a:pt x="1078665" y="683476"/>
                  <a:pt x="1101925" y="615892"/>
                </a:cubicBezTo>
                <a:cubicBezTo>
                  <a:pt x="1136814" y="516295"/>
                  <a:pt x="1099018" y="438039"/>
                  <a:pt x="1072850" y="352670"/>
                </a:cubicBezTo>
                <a:cubicBezTo>
                  <a:pt x="1032146" y="224617"/>
                  <a:pt x="1049590" y="160589"/>
                  <a:pt x="1133907" y="645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030" name="Picture 6" descr="How To Choose The Right Career Path [The Ultimate Quick Guide]">
            <a:extLst>
              <a:ext uri="{FF2B5EF4-FFF2-40B4-BE49-F238E27FC236}">
                <a16:creationId xmlns:a16="http://schemas.microsoft.com/office/drawing/2014/main" id="{CC5F2B3D-7776-EDB5-ABC8-AD8FC439A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25041" b="-1"/>
          <a:stretch/>
        </p:blipFill>
        <p:spPr bwMode="auto">
          <a:xfrm>
            <a:off x="9006544" y="-1"/>
            <a:ext cx="318545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eer or Job: Which One do You Have? | Talent Partners">
            <a:extLst>
              <a:ext uri="{FF2B5EF4-FFF2-40B4-BE49-F238E27FC236}">
                <a16:creationId xmlns:a16="http://schemas.microsoft.com/office/drawing/2014/main" id="{E7B61B0D-A9EB-1515-A678-398E8EA4D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5" r="1" b="1"/>
          <a:stretch/>
        </p:blipFill>
        <p:spPr bwMode="auto">
          <a:xfrm>
            <a:off x="9006545" y="3474720"/>
            <a:ext cx="318545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8B442-FDAB-6632-E317-9DFD0862473D}"/>
              </a:ext>
            </a:extLst>
          </p:cNvPr>
          <p:cNvSpPr txBox="1"/>
          <p:nvPr/>
        </p:nvSpPr>
        <p:spPr>
          <a:xfrm>
            <a:off x="382570" y="3581340"/>
            <a:ext cx="11685070" cy="831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Traditionally, people have thought of a career as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staying in or moving upwards</a:t>
            </a:r>
            <a:r>
              <a:rPr lang="en-GB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through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specific job. A better way of thinking about a career is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E699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journey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which can take different directions.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6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4FD16D7-4EB3-40C2-A811-4F8DE52B3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42310"/>
            <a:ext cx="12192000" cy="2515690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rgbClr val="E72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E665D-6DB8-C47E-81F6-04397442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07" y="5207006"/>
            <a:ext cx="10515600" cy="88886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What makes up a career journey?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276CF9-3A16-99AE-DE9C-FA7FB6A9CB4E}"/>
              </a:ext>
            </a:extLst>
          </p:cNvPr>
          <p:cNvGrpSpPr/>
          <p:nvPr/>
        </p:nvGrpSpPr>
        <p:grpSpPr>
          <a:xfrm>
            <a:off x="643467" y="907389"/>
            <a:ext cx="10905065" cy="3409376"/>
            <a:chOff x="897337" y="2573242"/>
            <a:chExt cx="10600581" cy="33141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960FD-9D49-7D0D-6F4B-E911E2FFD0F5}"/>
                </a:ext>
              </a:extLst>
            </p:cNvPr>
            <p:cNvSpPr txBox="1"/>
            <p:nvPr/>
          </p:nvSpPr>
          <p:spPr>
            <a:xfrm>
              <a:off x="6280829" y="5423967"/>
              <a:ext cx="2525342" cy="430887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Achievements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1A8774-DFAF-EC34-6E8E-3CA750A9C175}"/>
                </a:ext>
              </a:extLst>
            </p:cNvPr>
            <p:cNvSpPr txBox="1"/>
            <p:nvPr/>
          </p:nvSpPr>
          <p:spPr>
            <a:xfrm>
              <a:off x="6299026" y="3749017"/>
              <a:ext cx="2525342" cy="430887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Qualifications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2813AA-1F07-B890-413D-C489BD1F4CBA}"/>
                </a:ext>
              </a:extLst>
            </p:cNvPr>
            <p:cNvSpPr txBox="1"/>
            <p:nvPr/>
          </p:nvSpPr>
          <p:spPr>
            <a:xfrm>
              <a:off x="897337" y="5385772"/>
              <a:ext cx="2525342" cy="430887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Volunteering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E34051-D2C3-DE02-31A3-006DC0972F96}"/>
                </a:ext>
              </a:extLst>
            </p:cNvPr>
            <p:cNvSpPr txBox="1"/>
            <p:nvPr/>
          </p:nvSpPr>
          <p:spPr>
            <a:xfrm>
              <a:off x="897337" y="3579740"/>
              <a:ext cx="2525342" cy="769441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Jobs/work experience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E83CC-27D0-1DE0-4226-62CDE1AE038D}"/>
                </a:ext>
              </a:extLst>
            </p:cNvPr>
            <p:cNvSpPr txBox="1"/>
            <p:nvPr/>
          </p:nvSpPr>
          <p:spPr>
            <a:xfrm>
              <a:off x="8972576" y="5456534"/>
              <a:ext cx="2525342" cy="430887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skills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AE7EF9-4531-8B39-D849-75827793A3DC}"/>
                </a:ext>
              </a:extLst>
            </p:cNvPr>
            <p:cNvSpPr txBox="1"/>
            <p:nvPr/>
          </p:nvSpPr>
          <p:spPr>
            <a:xfrm>
              <a:off x="8966026" y="3571631"/>
              <a:ext cx="2525342" cy="769441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Enterprise activities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CD294E-8314-B6C9-767E-C968DC1425F4}"/>
                </a:ext>
              </a:extLst>
            </p:cNvPr>
            <p:cNvSpPr txBox="1"/>
            <p:nvPr/>
          </p:nvSpPr>
          <p:spPr>
            <a:xfrm>
              <a:off x="3589083" y="5423967"/>
              <a:ext cx="2525342" cy="430887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interests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9A783B-DA0E-B7FA-1AF9-259B9FACD238}"/>
                </a:ext>
              </a:extLst>
            </p:cNvPr>
            <p:cNvSpPr txBox="1"/>
            <p:nvPr/>
          </p:nvSpPr>
          <p:spPr>
            <a:xfrm>
              <a:off x="3581270" y="3749017"/>
              <a:ext cx="2525342" cy="430887"/>
            </a:xfrm>
            <a:prstGeom prst="rect">
              <a:avLst/>
            </a:prstGeom>
            <a:solidFill>
              <a:srgbClr val="C9F0EF"/>
            </a:solidFill>
          </p:spPr>
          <p:txBody>
            <a:bodyPr wrap="square" rtlCol="0">
              <a:spAutoFit/>
            </a:bodyPr>
            <a:lstStyle/>
            <a:p>
              <a:pPr algn="ctr" defTabSz="932688">
                <a:spcAft>
                  <a:spcPts val="600"/>
                </a:spcAft>
                <a:defRPr/>
              </a:pPr>
              <a:r>
                <a:rPr lang="en-GB" sz="2244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</a:t>
              </a:r>
              <a:endParaRPr lang="en-GB" sz="22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3" name="Graphic 12" descr="Employee badge">
              <a:extLst>
                <a:ext uri="{FF2B5EF4-FFF2-40B4-BE49-F238E27FC236}">
                  <a16:creationId xmlns:a16="http://schemas.microsoft.com/office/drawing/2014/main" id="{8DC984DE-7DE5-BDFE-801C-9BFCB226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00040" y="2573242"/>
              <a:ext cx="1046760" cy="1046760"/>
            </a:xfrm>
            <a:prstGeom prst="rect">
              <a:avLst/>
            </a:prstGeom>
          </p:spPr>
        </p:pic>
        <p:pic>
          <p:nvPicPr>
            <p:cNvPr id="14" name="Graphic 13" descr="Books">
              <a:extLst>
                <a:ext uri="{FF2B5EF4-FFF2-40B4-BE49-F238E27FC236}">
                  <a16:creationId xmlns:a16="http://schemas.microsoft.com/office/drawing/2014/main" id="{CA366B44-781C-F076-D318-0CB44BDD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4213" y="2658126"/>
              <a:ext cx="876992" cy="876992"/>
            </a:xfrm>
            <a:prstGeom prst="rect">
              <a:avLst/>
            </a:prstGeom>
          </p:spPr>
        </p:pic>
        <p:pic>
          <p:nvPicPr>
            <p:cNvPr id="15" name="Graphic 14" descr="Cheers">
              <a:extLst>
                <a:ext uri="{FF2B5EF4-FFF2-40B4-BE49-F238E27FC236}">
                  <a16:creationId xmlns:a16="http://schemas.microsoft.com/office/drawing/2014/main" id="{FFBAAC91-CC13-E4E2-AC68-A0E30A2B5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43426" y="4449627"/>
              <a:ext cx="936145" cy="936145"/>
            </a:xfrm>
            <a:prstGeom prst="rect">
              <a:avLst/>
            </a:prstGeom>
          </p:spPr>
        </p:pic>
        <p:pic>
          <p:nvPicPr>
            <p:cNvPr id="16" name="Graphic 15" descr="Lightbulb and pencil">
              <a:extLst>
                <a:ext uri="{FF2B5EF4-FFF2-40B4-BE49-F238E27FC236}">
                  <a16:creationId xmlns:a16="http://schemas.microsoft.com/office/drawing/2014/main" id="{AE0D22A6-5E52-ED85-1F14-16F067C3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99780" y="4513669"/>
              <a:ext cx="873194" cy="873194"/>
            </a:xfrm>
            <a:prstGeom prst="rect">
              <a:avLst/>
            </a:prstGeom>
          </p:spPr>
        </p:pic>
        <p:pic>
          <p:nvPicPr>
            <p:cNvPr id="17" name="Graphic 16" descr="Cycling">
              <a:extLst>
                <a:ext uri="{FF2B5EF4-FFF2-40B4-BE49-F238E27FC236}">
                  <a16:creationId xmlns:a16="http://schemas.microsoft.com/office/drawing/2014/main" id="{6678820E-BF83-CD96-919E-32B0C675D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07500" y="4482194"/>
              <a:ext cx="871011" cy="871011"/>
            </a:xfrm>
            <a:prstGeom prst="rect">
              <a:avLst/>
            </a:prstGeom>
          </p:spPr>
        </p:pic>
        <p:pic>
          <p:nvPicPr>
            <p:cNvPr id="18" name="Graphic 17" descr="Diploma">
              <a:extLst>
                <a:ext uri="{FF2B5EF4-FFF2-40B4-BE49-F238E27FC236}">
                  <a16:creationId xmlns:a16="http://schemas.microsoft.com/office/drawing/2014/main" id="{D2FFBE19-64E0-D3E1-597D-046C47C14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40977" y="2586642"/>
              <a:ext cx="1019960" cy="1019960"/>
            </a:xfrm>
            <a:prstGeom prst="rect">
              <a:avLst/>
            </a:prstGeom>
          </p:spPr>
        </p:pic>
        <p:pic>
          <p:nvPicPr>
            <p:cNvPr id="19" name="Graphic 18" descr="Money">
              <a:extLst>
                <a:ext uri="{FF2B5EF4-FFF2-40B4-BE49-F238E27FC236}">
                  <a16:creationId xmlns:a16="http://schemas.microsoft.com/office/drawing/2014/main" id="{F1BB67E0-2677-8239-8455-F33DCC43C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98836" y="2586642"/>
              <a:ext cx="1019960" cy="1019960"/>
            </a:xfrm>
            <a:prstGeom prst="rect">
              <a:avLst/>
            </a:prstGeom>
          </p:spPr>
        </p:pic>
        <p:pic>
          <p:nvPicPr>
            <p:cNvPr id="20" name="Graphic 19" descr="Trophy">
              <a:extLst>
                <a:ext uri="{FF2B5EF4-FFF2-40B4-BE49-F238E27FC236}">
                  <a16:creationId xmlns:a16="http://schemas.microsoft.com/office/drawing/2014/main" id="{6A12C25B-AF17-17D8-8FC2-2CD0EA99D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103463" y="4514761"/>
              <a:ext cx="871011" cy="871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62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E8EB-595C-1ED3-0878-F4D8B7CB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to start? – Your Education and GCSE options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19B912-8FC9-8D53-23E7-50B3ACDCD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038849"/>
              </p:ext>
            </p:extLst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0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E729A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D1487-4275-1C11-76D5-C67DC2F5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Who can help?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974F41-0391-0CD2-5B79-9EBA02746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545835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90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36526D-0F1F-46DD-8DDC-385EF7FFF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953B1-745A-C878-BB41-88F8683D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The core subjects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04F50B-6DA9-D83B-868E-796A083A8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582708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35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E729A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F4372-A533-44D0-B091-EAF05B8B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GCSE Option subjects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9C2E6B-A67F-E9C0-E4CB-767CC810A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3655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0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18B1-002C-E830-B5DF-B9E9A3CB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Qulaification</a:t>
            </a:r>
            <a:r>
              <a:rPr lang="en-GB" dirty="0"/>
              <a:t> Type and Grades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50D19C-BA2F-9C6D-F35E-7752F503D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06135"/>
              </p:ext>
            </p:extLst>
          </p:nvPr>
        </p:nvGraphicFramePr>
        <p:xfrm>
          <a:off x="934720" y="1877906"/>
          <a:ext cx="8128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561083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7746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BTEC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53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Grades 1-9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Grades pass. Merit distinction at level 1 or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91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Mostly assessed by final written paper, some have coursework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Assessed by a mixture of coursework and practical, plus final written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5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Requires the retention of knowledge, application of skills learnt during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Requires the retention of knowledge, application of skills learnt during course.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2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9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6056-28BB-C88A-B381-BF712019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your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BC69-2326-F73B-5550-C6AE3A341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Route 1 – you know which job/industry you are interested in after school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1F81F-8A04-A8F2-8528-D0E9971C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2" y="3128861"/>
            <a:ext cx="5696745" cy="14575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38DB11-2B1D-A4B0-4AE0-18F7B646D1A8}"/>
              </a:ext>
            </a:extLst>
          </p:cNvPr>
          <p:cNvCxnSpPr/>
          <p:nvPr/>
        </p:nvCxnSpPr>
        <p:spPr>
          <a:xfrm flipH="1">
            <a:off x="5838825" y="3429000"/>
            <a:ext cx="1695450" cy="257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1529FB2-5BE3-D5D8-FDE9-66DA32A4F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46" y="3360914"/>
            <a:ext cx="3191320" cy="2229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67B86F-9785-9F39-6FAE-AC4E8693880E}"/>
              </a:ext>
            </a:extLst>
          </p:cNvPr>
          <p:cNvSpPr txBox="1"/>
          <p:nvPr/>
        </p:nvSpPr>
        <p:spPr>
          <a:xfrm>
            <a:off x="7062651" y="2991582"/>
            <a:ext cx="23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Pharmacy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9C33AA-67DA-860E-256D-38A529595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519" y="4650208"/>
            <a:ext cx="2393994" cy="19073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A8F31-9DA6-1AE3-07D0-FBD5B6282D86}"/>
              </a:ext>
            </a:extLst>
          </p:cNvPr>
          <p:cNvSpPr txBox="1"/>
          <p:nvPr/>
        </p:nvSpPr>
        <p:spPr>
          <a:xfrm>
            <a:off x="2478637" y="4901156"/>
            <a:ext cx="23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Architecture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424C68-ED14-C083-6D0F-61C1E6E9D2F1}"/>
              </a:ext>
            </a:extLst>
          </p:cNvPr>
          <p:cNvCxnSpPr>
            <a:endCxn id="14" idx="0"/>
          </p:cNvCxnSpPr>
          <p:nvPr/>
        </p:nvCxnSpPr>
        <p:spPr>
          <a:xfrm flipH="1">
            <a:off x="3645586" y="4475494"/>
            <a:ext cx="848037" cy="425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4160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1B2F"/>
      </a:dk2>
      <a:lt2>
        <a:srgbClr val="F0F3F1"/>
      </a:lt2>
      <a:accent1>
        <a:srgbClr val="E729AF"/>
      </a:accent1>
      <a:accent2>
        <a:srgbClr val="BD17D5"/>
      </a:accent2>
      <a:accent3>
        <a:srgbClr val="8029E7"/>
      </a:accent3>
      <a:accent4>
        <a:srgbClr val="362FD9"/>
      </a:accent4>
      <a:accent5>
        <a:srgbClr val="2970E7"/>
      </a:accent5>
      <a:accent6>
        <a:srgbClr val="17ADD5"/>
      </a:accent6>
      <a:hlink>
        <a:srgbClr val="3F5A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94DD16F3ACF74284618384B10825E0" ma:contentTypeVersion="12" ma:contentTypeDescription="Create a new document." ma:contentTypeScope="" ma:versionID="4957a7f7305af66d3a81f6f8b9264e72">
  <xsd:schema xmlns:xsd="http://www.w3.org/2001/XMLSchema" xmlns:xs="http://www.w3.org/2001/XMLSchema" xmlns:p="http://schemas.microsoft.com/office/2006/metadata/properties" xmlns:ns3="94f52816-b35a-4a10-83c1-c3bee7eb5d13" targetNamespace="http://schemas.microsoft.com/office/2006/metadata/properties" ma:root="true" ma:fieldsID="7a6a45f7ff43ece894bfd757197f6b91" ns3:_="">
    <xsd:import namespace="94f52816-b35a-4a10-83c1-c3bee7eb5d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52816-b35a-4a10-83c1-c3bee7eb5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f52816-b35a-4a10-83c1-c3bee7eb5d13" xsi:nil="true"/>
  </documentManagement>
</p:properties>
</file>

<file path=customXml/itemProps1.xml><?xml version="1.0" encoding="utf-8"?>
<ds:datastoreItem xmlns:ds="http://schemas.openxmlformats.org/officeDocument/2006/customXml" ds:itemID="{54B67559-C3D4-4604-AFAD-AB8E72657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f52816-b35a-4a10-83c1-c3bee7eb5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6A10AF-CE1C-48C2-A0DE-D56996E85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99118-04F5-4F1B-9A01-A738FED7D996}">
  <ds:schemaRefs>
    <ds:schemaRef ds:uri="94f52816-b35a-4a10-83c1-c3bee7eb5d13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378a54b-0c05-4470-8e0b-8c9edfbf73e1}" enabled="0" method="" siteId="{b378a54b-0c05-4470-8e0b-8c9edfbf73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514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BrushVTI</vt:lpstr>
      <vt:lpstr>Year 9 GCSE Options</vt:lpstr>
      <vt:lpstr>How do define a career?</vt:lpstr>
      <vt:lpstr>What makes up a career journey?</vt:lpstr>
      <vt:lpstr>Where to start? – Your Education and GCSE options</vt:lpstr>
      <vt:lpstr>Who can help?</vt:lpstr>
      <vt:lpstr>The core subjects</vt:lpstr>
      <vt:lpstr>GCSE Option subjects</vt:lpstr>
      <vt:lpstr>Qulaification Type and Grades</vt:lpstr>
      <vt:lpstr>Choosing your options</vt:lpstr>
      <vt:lpstr>Choosing your options</vt:lpstr>
      <vt:lpstr>Things to consider</vt:lpstr>
      <vt:lpstr>Making Decisions</vt:lpstr>
      <vt:lpstr>Other helpful websites…</vt:lpstr>
      <vt:lpstr>Any Questions?....or pop and see me in careers office or at Options evening tomorrow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GCSE Options</dc:title>
  <dc:creator>Tracy Gallagher</dc:creator>
  <cp:lastModifiedBy>Tracy Gallagher</cp:lastModifiedBy>
  <cp:revision>1</cp:revision>
  <dcterms:created xsi:type="dcterms:W3CDTF">2024-02-23T10:43:43Z</dcterms:created>
  <dcterms:modified xsi:type="dcterms:W3CDTF">2024-03-05T14:52:04Z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0x0101008394DD16F3ACF74284618384B10825E0</vt:lpwstr>
  </property>
</Properties>
</file>