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18"/>
  </p:notesMasterIdLst>
  <p:sldIdLst>
    <p:sldId id="256" r:id="rId5"/>
    <p:sldId id="270" r:id="rId6"/>
    <p:sldId id="259" r:id="rId7"/>
    <p:sldId id="261" r:id="rId8"/>
    <p:sldId id="271" r:id="rId9"/>
    <p:sldId id="263" r:id="rId10"/>
    <p:sldId id="264" r:id="rId11"/>
    <p:sldId id="265" r:id="rId12"/>
    <p:sldId id="262" r:id="rId13"/>
    <p:sldId id="272" r:id="rId14"/>
    <p:sldId id="273" r:id="rId15"/>
    <p:sldId id="280" r:id="rId16"/>
    <p:sldId id="281" r:id="rId17"/>
  </p:sldIdLst>
  <p:sldSz cx="7556500" cy="5334000"/>
  <p:notesSz cx="9926638" cy="6797675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55" autoAdjust="0"/>
    <p:restoredTop sz="82961" autoAdjust="0"/>
  </p:normalViewPr>
  <p:slideViewPr>
    <p:cSldViewPr>
      <p:cViewPr varScale="1">
        <p:scale>
          <a:sx n="116" d="100"/>
          <a:sy n="116" d="100"/>
        </p:scale>
        <p:origin x="2010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racy Gallagher" userId="d62cfa2b-ad07-4a43-9f63-a26bea820588" providerId="ADAL" clId="{0F602603-CDAC-4B43-BD54-237C2AF1E8E2}"/>
    <pc:docChg chg="delSld modSld delMainMaster">
      <pc:chgData name="Tracy Gallagher" userId="d62cfa2b-ad07-4a43-9f63-a26bea820588" providerId="ADAL" clId="{0F602603-CDAC-4B43-BD54-237C2AF1E8E2}" dt="2024-06-03T12:55:09.051" v="39" actId="20577"/>
      <pc:docMkLst>
        <pc:docMk/>
      </pc:docMkLst>
      <pc:sldChg chg="modNotesTx">
        <pc:chgData name="Tracy Gallagher" userId="d62cfa2b-ad07-4a43-9f63-a26bea820588" providerId="ADAL" clId="{0F602603-CDAC-4B43-BD54-237C2AF1E8E2}" dt="2024-06-03T12:49:47.639" v="33" actId="6549"/>
        <pc:sldMkLst>
          <pc:docMk/>
          <pc:sldMk cId="0" sldId="259"/>
        </pc:sldMkLst>
      </pc:sldChg>
      <pc:sldChg chg="modNotesTx">
        <pc:chgData name="Tracy Gallagher" userId="d62cfa2b-ad07-4a43-9f63-a26bea820588" providerId="ADAL" clId="{0F602603-CDAC-4B43-BD54-237C2AF1E8E2}" dt="2024-06-03T12:54:35.898" v="35" actId="6549"/>
        <pc:sldMkLst>
          <pc:docMk/>
          <pc:sldMk cId="0" sldId="265"/>
        </pc:sldMkLst>
      </pc:sldChg>
      <pc:sldChg chg="del">
        <pc:chgData name="Tracy Gallagher" userId="d62cfa2b-ad07-4a43-9f63-a26bea820588" providerId="ADAL" clId="{0F602603-CDAC-4B43-BD54-237C2AF1E8E2}" dt="2024-06-03T12:38:58.328" v="1" actId="47"/>
        <pc:sldMkLst>
          <pc:docMk/>
          <pc:sldMk cId="3529224479" sldId="269"/>
        </pc:sldMkLst>
      </pc:sldChg>
      <pc:sldChg chg="modNotesTx">
        <pc:chgData name="Tracy Gallagher" userId="d62cfa2b-ad07-4a43-9f63-a26bea820588" providerId="ADAL" clId="{0F602603-CDAC-4B43-BD54-237C2AF1E8E2}" dt="2024-06-03T12:50:06.210" v="34" actId="6549"/>
        <pc:sldMkLst>
          <pc:docMk/>
          <pc:sldMk cId="3920585125" sldId="271"/>
        </pc:sldMkLst>
      </pc:sldChg>
      <pc:sldChg chg="modNotesTx">
        <pc:chgData name="Tracy Gallagher" userId="d62cfa2b-ad07-4a43-9f63-a26bea820588" providerId="ADAL" clId="{0F602603-CDAC-4B43-BD54-237C2AF1E8E2}" dt="2024-06-03T12:55:09.051" v="39" actId="20577"/>
        <pc:sldMkLst>
          <pc:docMk/>
          <pc:sldMk cId="1235593148" sldId="273"/>
        </pc:sldMkLst>
      </pc:sldChg>
      <pc:sldChg chg="del">
        <pc:chgData name="Tracy Gallagher" userId="d62cfa2b-ad07-4a43-9f63-a26bea820588" providerId="ADAL" clId="{0F602603-CDAC-4B43-BD54-237C2AF1E8E2}" dt="2024-06-03T12:41:08.422" v="3" actId="47"/>
        <pc:sldMkLst>
          <pc:docMk/>
          <pc:sldMk cId="3182176341" sldId="274"/>
        </pc:sldMkLst>
      </pc:sldChg>
      <pc:sldChg chg="del">
        <pc:chgData name="Tracy Gallagher" userId="d62cfa2b-ad07-4a43-9f63-a26bea820588" providerId="ADAL" clId="{0F602603-CDAC-4B43-BD54-237C2AF1E8E2}" dt="2024-06-03T12:41:11.294" v="4" actId="47"/>
        <pc:sldMkLst>
          <pc:docMk/>
          <pc:sldMk cId="3647357927" sldId="275"/>
        </pc:sldMkLst>
      </pc:sldChg>
      <pc:sldChg chg="del">
        <pc:chgData name="Tracy Gallagher" userId="d62cfa2b-ad07-4a43-9f63-a26bea820588" providerId="ADAL" clId="{0F602603-CDAC-4B43-BD54-237C2AF1E8E2}" dt="2024-06-03T12:41:13.015" v="5" actId="47"/>
        <pc:sldMkLst>
          <pc:docMk/>
          <pc:sldMk cId="3411009853" sldId="276"/>
        </pc:sldMkLst>
      </pc:sldChg>
      <pc:sldChg chg="del">
        <pc:chgData name="Tracy Gallagher" userId="d62cfa2b-ad07-4a43-9f63-a26bea820588" providerId="ADAL" clId="{0F602603-CDAC-4B43-BD54-237C2AF1E8E2}" dt="2024-06-03T12:41:15.522" v="7" actId="47"/>
        <pc:sldMkLst>
          <pc:docMk/>
          <pc:sldMk cId="2950594701" sldId="277"/>
        </pc:sldMkLst>
      </pc:sldChg>
      <pc:sldChg chg="del">
        <pc:chgData name="Tracy Gallagher" userId="d62cfa2b-ad07-4a43-9f63-a26bea820588" providerId="ADAL" clId="{0F602603-CDAC-4B43-BD54-237C2AF1E8E2}" dt="2024-06-03T12:41:14.535" v="6" actId="47"/>
        <pc:sldMkLst>
          <pc:docMk/>
          <pc:sldMk cId="1286267831" sldId="278"/>
        </pc:sldMkLst>
      </pc:sldChg>
      <pc:sldChg chg="del">
        <pc:chgData name="Tracy Gallagher" userId="d62cfa2b-ad07-4a43-9f63-a26bea820588" providerId="ADAL" clId="{0F602603-CDAC-4B43-BD54-237C2AF1E8E2}" dt="2024-06-03T12:38:55.922" v="0" actId="47"/>
        <pc:sldMkLst>
          <pc:docMk/>
          <pc:sldMk cId="3034310414" sldId="289"/>
        </pc:sldMkLst>
      </pc:sldChg>
      <pc:sldChg chg="del">
        <pc:chgData name="Tracy Gallagher" userId="d62cfa2b-ad07-4a43-9f63-a26bea820588" providerId="ADAL" clId="{0F602603-CDAC-4B43-BD54-237C2AF1E8E2}" dt="2024-06-03T12:48:06.706" v="32" actId="47"/>
        <pc:sldMkLst>
          <pc:docMk/>
          <pc:sldMk cId="2173705221" sldId="291"/>
        </pc:sldMkLst>
      </pc:sldChg>
      <pc:sldChg chg="del">
        <pc:chgData name="Tracy Gallagher" userId="d62cfa2b-ad07-4a43-9f63-a26bea820588" providerId="ADAL" clId="{0F602603-CDAC-4B43-BD54-237C2AF1E8E2}" dt="2024-06-03T12:40:55.020" v="2" actId="47"/>
        <pc:sldMkLst>
          <pc:docMk/>
          <pc:sldMk cId="516695958" sldId="292"/>
        </pc:sldMkLst>
      </pc:sldChg>
      <pc:sldChg chg="del">
        <pc:chgData name="Tracy Gallagher" userId="d62cfa2b-ad07-4a43-9f63-a26bea820588" providerId="ADAL" clId="{0F602603-CDAC-4B43-BD54-237C2AF1E8E2}" dt="2024-06-03T12:41:32.311" v="8" actId="47"/>
        <pc:sldMkLst>
          <pc:docMk/>
          <pc:sldMk cId="2395271833" sldId="293"/>
        </pc:sldMkLst>
      </pc:sldChg>
      <pc:sldMasterChg chg="del delSldLayout">
        <pc:chgData name="Tracy Gallagher" userId="d62cfa2b-ad07-4a43-9f63-a26bea820588" providerId="ADAL" clId="{0F602603-CDAC-4B43-BD54-237C2AF1E8E2}" dt="2024-06-03T12:38:55.922" v="0" actId="47"/>
        <pc:sldMasterMkLst>
          <pc:docMk/>
          <pc:sldMasterMk cId="823607868" sldId="2147483666"/>
        </pc:sldMasterMkLst>
        <pc:sldLayoutChg chg="del">
          <pc:chgData name="Tracy Gallagher" userId="d62cfa2b-ad07-4a43-9f63-a26bea820588" providerId="ADAL" clId="{0F602603-CDAC-4B43-BD54-237C2AF1E8E2}" dt="2024-06-03T12:38:55.922" v="0" actId="47"/>
          <pc:sldLayoutMkLst>
            <pc:docMk/>
            <pc:sldMasterMk cId="823607868" sldId="2147483666"/>
            <pc:sldLayoutMk cId="1598605091" sldId="2147483667"/>
          </pc:sldLayoutMkLst>
        </pc:sldLayoutChg>
        <pc:sldLayoutChg chg="del">
          <pc:chgData name="Tracy Gallagher" userId="d62cfa2b-ad07-4a43-9f63-a26bea820588" providerId="ADAL" clId="{0F602603-CDAC-4B43-BD54-237C2AF1E8E2}" dt="2024-06-03T12:38:55.922" v="0" actId="47"/>
          <pc:sldLayoutMkLst>
            <pc:docMk/>
            <pc:sldMasterMk cId="823607868" sldId="2147483666"/>
            <pc:sldLayoutMk cId="691728712" sldId="2147483668"/>
          </pc:sldLayoutMkLst>
        </pc:sldLayoutChg>
        <pc:sldLayoutChg chg="del">
          <pc:chgData name="Tracy Gallagher" userId="d62cfa2b-ad07-4a43-9f63-a26bea820588" providerId="ADAL" clId="{0F602603-CDAC-4B43-BD54-237C2AF1E8E2}" dt="2024-06-03T12:38:55.922" v="0" actId="47"/>
          <pc:sldLayoutMkLst>
            <pc:docMk/>
            <pc:sldMasterMk cId="823607868" sldId="2147483666"/>
            <pc:sldLayoutMk cId="1146861294" sldId="2147483669"/>
          </pc:sldLayoutMkLst>
        </pc:sldLayoutChg>
        <pc:sldLayoutChg chg="del">
          <pc:chgData name="Tracy Gallagher" userId="d62cfa2b-ad07-4a43-9f63-a26bea820588" providerId="ADAL" clId="{0F602603-CDAC-4B43-BD54-237C2AF1E8E2}" dt="2024-06-03T12:38:55.922" v="0" actId="47"/>
          <pc:sldLayoutMkLst>
            <pc:docMk/>
            <pc:sldMasterMk cId="823607868" sldId="2147483666"/>
            <pc:sldLayoutMk cId="2857703451" sldId="2147483670"/>
          </pc:sldLayoutMkLst>
        </pc:sldLayoutChg>
        <pc:sldLayoutChg chg="del">
          <pc:chgData name="Tracy Gallagher" userId="d62cfa2b-ad07-4a43-9f63-a26bea820588" providerId="ADAL" clId="{0F602603-CDAC-4B43-BD54-237C2AF1E8E2}" dt="2024-06-03T12:38:55.922" v="0" actId="47"/>
          <pc:sldLayoutMkLst>
            <pc:docMk/>
            <pc:sldMasterMk cId="823607868" sldId="2147483666"/>
            <pc:sldLayoutMk cId="1952688737" sldId="2147483671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2239" cy="339884"/>
          </a:xfrm>
          <a:prstGeom prst="rect">
            <a:avLst/>
          </a:prstGeom>
        </p:spPr>
        <p:txBody>
          <a:bodyPr vert="horz" lIns="118634" tIns="59317" rIns="118634" bIns="59317" rtlCol="0"/>
          <a:lstStyle>
            <a:lvl1pPr algn="l">
              <a:defRPr sz="16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315" y="0"/>
            <a:ext cx="4302239" cy="339884"/>
          </a:xfrm>
          <a:prstGeom prst="rect">
            <a:avLst/>
          </a:prstGeom>
        </p:spPr>
        <p:txBody>
          <a:bodyPr vert="horz" lIns="118634" tIns="59317" rIns="118634" bIns="59317" rtlCol="0"/>
          <a:lstStyle>
            <a:lvl1pPr algn="r">
              <a:defRPr sz="1600"/>
            </a:lvl1pPr>
          </a:lstStyle>
          <a:p>
            <a:fld id="{61AF8A6C-58AE-482D-80BF-A8D429D9F86F}" type="datetimeFigureOut">
              <a:rPr lang="en-GB" smtClean="0"/>
              <a:t>03/06/2024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338513" y="849313"/>
            <a:ext cx="3249612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18634" tIns="59317" rIns="118634" bIns="59317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664" y="3271382"/>
            <a:ext cx="7941310" cy="2676584"/>
          </a:xfrm>
          <a:prstGeom prst="rect">
            <a:avLst/>
          </a:prstGeom>
        </p:spPr>
        <p:txBody>
          <a:bodyPr vert="horz" lIns="118634" tIns="59317" rIns="118634" bIns="5931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457791"/>
            <a:ext cx="4302239" cy="339884"/>
          </a:xfrm>
          <a:prstGeom prst="rect">
            <a:avLst/>
          </a:prstGeom>
        </p:spPr>
        <p:txBody>
          <a:bodyPr vert="horz" lIns="118634" tIns="59317" rIns="118634" bIns="59317" rtlCol="0" anchor="b"/>
          <a:lstStyle>
            <a:lvl1pPr algn="l">
              <a:defRPr sz="16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315" y="6457791"/>
            <a:ext cx="4302239" cy="339884"/>
          </a:xfrm>
          <a:prstGeom prst="rect">
            <a:avLst/>
          </a:prstGeom>
        </p:spPr>
        <p:txBody>
          <a:bodyPr vert="horz" lIns="118634" tIns="59317" rIns="118634" bIns="59317" rtlCol="0" anchor="b"/>
          <a:lstStyle>
            <a:lvl1pPr algn="r">
              <a:defRPr sz="1600"/>
            </a:lvl1pPr>
          </a:lstStyle>
          <a:p>
            <a:fld id="{FF701BCC-905A-43CD-B152-4FFA2E4517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9241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indapprenticeship.service.gov.uk/apprenticeshipsearch?_ga=2.269193209.908526288.1663847261-1100924269.1653397948%20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indapprenticeship.service.gov.uk/apprenticeshipsearch?_ga=2.269193209.908526288.1663847261-1100924269.1653397948%20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701BCC-905A-43CD-B152-4FFA2E4517A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60791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701BCC-905A-43CD-B152-4FFA2E4517AB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85369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2439" indent="-222439" defTabSz="1186343">
              <a:buFont typeface="Arial" panose="020B0604020202020204" pitchFamily="34" charset="0"/>
              <a:buChar char="•"/>
            </a:pPr>
            <a:r>
              <a:rPr lang="en-GB" dirty="0"/>
              <a:t>These are the most common options Post 18</a:t>
            </a:r>
          </a:p>
          <a:p>
            <a:pPr marL="222439" indent="-222439" defTabSz="1186343">
              <a:buFont typeface="Arial" panose="020B0604020202020204" pitchFamily="34" charset="0"/>
              <a:buChar char="•"/>
            </a:pPr>
            <a:r>
              <a:rPr lang="en-GB"/>
              <a:t>Taking </a:t>
            </a:r>
            <a:r>
              <a:rPr lang="en-GB" dirty="0"/>
              <a:t>a Gap year is not a year ‘doing’.  This needs careful consideration and planning to spend the time wisely.</a:t>
            </a:r>
          </a:p>
          <a:p>
            <a:pPr marL="222439" indent="-222439" defTabSz="1186343">
              <a:buFont typeface="Arial" panose="020B0604020202020204" pitchFamily="34" charset="0"/>
              <a:buChar char="•"/>
            </a:pPr>
            <a:r>
              <a:rPr lang="en-GB" dirty="0"/>
              <a:t>If students choose ‘do nothing’, what will be the outcome?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701BCC-905A-43CD-B152-4FFA2E4517AB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73119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701BCC-905A-43CD-B152-4FFA2E4517AB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94026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701BCC-905A-43CD-B152-4FFA2E4517AB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80583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701BCC-905A-43CD-B152-4FFA2E4517AB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97592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701BCC-905A-43CD-B152-4FFA2E4517AB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66975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13063" indent="-296586">
              <a:spcBef>
                <a:spcPts val="130"/>
              </a:spcBef>
              <a:buChar char="•"/>
              <a:tabLst>
                <a:tab pos="312239" algn="l"/>
                <a:tab pos="313063" algn="l"/>
              </a:tabLst>
            </a:pP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</a:t>
            </a:r>
            <a:r>
              <a:rPr lang="en-GB" sz="1600" spc="-13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type</a:t>
            </a:r>
            <a:r>
              <a:rPr lang="en-GB" sz="1600" spc="-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n-GB" sz="1600" spc="-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mainly</a:t>
            </a:r>
            <a:r>
              <a:rPr lang="en-GB" sz="1600" spc="-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exams</a:t>
            </a:r>
            <a:r>
              <a:rPr lang="en-GB" sz="1600" spc="-13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en-GB" sz="1600" spc="-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n-GB" sz="1600" spc="-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</a:t>
            </a:r>
            <a:r>
              <a:rPr lang="en-GB" sz="1600" spc="-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n-GB" sz="1600" spc="-13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GB" sz="1600" spc="-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two</a:t>
            </a:r>
            <a:r>
              <a:rPr lang="en-GB" sz="1600" spc="-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</a:t>
            </a:r>
            <a:r>
              <a:rPr lang="en-GB" sz="1600" spc="-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</a:t>
            </a:r>
            <a:r>
              <a:rPr lang="en-GB" sz="1600" spc="-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spc="-13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period.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701BCC-905A-43CD-B152-4FFA2E4517AB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14535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13063" marR="6591" indent="-296586">
              <a:lnSpc>
                <a:spcPct val="105600"/>
              </a:lnSpc>
              <a:buChar char="•"/>
              <a:tabLst>
                <a:tab pos="312239" algn="l"/>
                <a:tab pos="313063" algn="l"/>
              </a:tabLst>
            </a:pP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Subjects include traditional subjects (including those you may </a:t>
            </a:r>
            <a:r>
              <a:rPr lang="en-GB" sz="1600" spc="-32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studying</a:t>
            </a:r>
            <a:r>
              <a:rPr lang="en-GB" sz="1600" spc="-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now)</a:t>
            </a:r>
            <a:r>
              <a:rPr lang="en-GB" sz="1600" spc="-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GB" sz="1600" spc="-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well</a:t>
            </a:r>
            <a:r>
              <a:rPr lang="en-GB" sz="1600" spc="-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new</a:t>
            </a:r>
            <a:r>
              <a:rPr lang="en-GB" sz="1600" spc="-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ones</a:t>
            </a:r>
            <a:r>
              <a:rPr lang="en-GB" sz="1600" spc="-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like</a:t>
            </a:r>
            <a:r>
              <a:rPr lang="en-GB" sz="1600" spc="-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economics, </a:t>
            </a:r>
            <a:r>
              <a:rPr lang="en-GB" sz="1600" spc="-13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psychology,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geology </a:t>
            </a:r>
            <a:r>
              <a:rPr lang="en-GB" sz="1600" spc="-2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etc.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3063" marR="428401" indent="-296586">
              <a:lnSpc>
                <a:spcPct val="105600"/>
              </a:lnSpc>
              <a:buChar char="•"/>
              <a:tabLst>
                <a:tab pos="312239" algn="l"/>
                <a:tab pos="313063" algn="l"/>
              </a:tabLst>
            </a:pPr>
            <a:r>
              <a:rPr lang="en-GB" sz="1600" spc="-13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Typically</a:t>
            </a:r>
            <a:r>
              <a:rPr lang="en-GB" sz="1600" spc="-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need at least</a:t>
            </a:r>
            <a:r>
              <a:rPr lang="en-GB" sz="1600" spc="-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GGSE grades</a:t>
            </a:r>
            <a:r>
              <a:rPr lang="en-GB" sz="1600" spc="-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4/5 upwards and </a:t>
            </a:r>
            <a:r>
              <a:rPr lang="en-GB" sz="1600" spc="-13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often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6s</a:t>
            </a:r>
            <a:r>
              <a:rPr lang="en-GB" sz="1600" spc="-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en-GB" sz="1600" spc="-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n-GB" sz="1600" spc="-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subjects you</a:t>
            </a:r>
            <a:r>
              <a:rPr lang="en-GB" sz="1600" spc="-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want</a:t>
            </a:r>
            <a:r>
              <a:rPr lang="en-GB" sz="1600" spc="-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take</a:t>
            </a:r>
            <a:r>
              <a:rPr lang="en-GB" sz="1600" spc="-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en-GB" sz="1600" spc="-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GB" sz="1600" spc="-13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Level.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3063" indent="-296586">
              <a:spcBef>
                <a:spcPts val="130"/>
              </a:spcBef>
              <a:buChar char="•"/>
              <a:tabLst>
                <a:tab pos="312239" algn="l"/>
                <a:tab pos="313063" algn="l"/>
              </a:tabLst>
            </a:pP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Most</a:t>
            </a:r>
            <a:r>
              <a:rPr lang="en-GB" sz="1600" spc="-13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learners</a:t>
            </a:r>
            <a:r>
              <a:rPr lang="en-GB" sz="1600" spc="-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</a:t>
            </a:r>
            <a:r>
              <a:rPr lang="en-GB" sz="1600" spc="-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sz="1600" spc="-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subjects,</a:t>
            </a:r>
            <a:r>
              <a:rPr lang="en-GB" sz="1600" spc="-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</a:t>
            </a:r>
            <a:r>
              <a:rPr lang="en-GB" sz="1600" spc="-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n-GB" sz="1600" spc="-13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</a:t>
            </a:r>
            <a:r>
              <a:rPr lang="en-GB" sz="1600" spc="-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en-GB" sz="1600" spc="-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possible</a:t>
            </a:r>
            <a:r>
              <a:rPr lang="en-GB" sz="1600" spc="-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n-GB" sz="1600" spc="-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</a:t>
            </a:r>
            <a:r>
              <a:rPr lang="en-GB" sz="1600" spc="-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spc="-65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3063" marR="467946" indent="-296586">
              <a:lnSpc>
                <a:spcPct val="105600"/>
              </a:lnSpc>
              <a:buChar char="•"/>
              <a:tabLst>
                <a:tab pos="312239" algn="l"/>
                <a:tab pos="313063" algn="l"/>
              </a:tabLst>
            </a:pP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Most</a:t>
            </a:r>
            <a:r>
              <a:rPr lang="en-GB" sz="1600" spc="-19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learners</a:t>
            </a:r>
            <a:r>
              <a:rPr lang="en-GB" sz="1600" spc="-19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progress</a:t>
            </a:r>
            <a:r>
              <a:rPr lang="en-GB" sz="1600" spc="-13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n-GB" sz="1600" spc="-19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university,</a:t>
            </a:r>
            <a:r>
              <a:rPr lang="en-GB" sz="1600" spc="-13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</a:t>
            </a:r>
            <a:r>
              <a:rPr lang="en-GB" sz="1600" spc="-19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apprenticeships</a:t>
            </a:r>
            <a:r>
              <a:rPr lang="en-GB" sz="1600" spc="-13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spc="-32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routes are also </a:t>
            </a:r>
            <a:r>
              <a:rPr lang="en-GB" sz="1600" spc="-13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available.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701BCC-905A-43CD-B152-4FFA2E4517AB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60691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1186343"/>
            <a:r>
              <a:rPr lang="en-GB" sz="1600" spc="-45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Learners</a:t>
            </a:r>
            <a:r>
              <a:rPr lang="en-GB" sz="1600" spc="-65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spc="-39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progress</a:t>
            </a:r>
            <a:r>
              <a:rPr lang="en-GB" sz="1600" spc="-52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n-GB" sz="1600" spc="-52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spc="-45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apprenticeships,</a:t>
            </a:r>
            <a:r>
              <a:rPr lang="en-GB" sz="1600" spc="-52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spc="-39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university</a:t>
            </a:r>
            <a:r>
              <a:rPr lang="en-GB" sz="1600" spc="-52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n-GB" sz="1600" spc="-52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spc="-39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straight</a:t>
            </a:r>
            <a:r>
              <a:rPr lang="en-GB" sz="1600" spc="-52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spc="-2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into</a:t>
            </a:r>
            <a:r>
              <a:rPr lang="en-GB" sz="1600" spc="-45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spc="-13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employment.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701BCC-905A-43CD-B152-4FFA2E4517AB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82531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13063" marR="89800" indent="-296586">
              <a:lnSpc>
                <a:spcPct val="105600"/>
              </a:lnSpc>
              <a:buChar char="•"/>
              <a:tabLst>
                <a:tab pos="312239" algn="l"/>
                <a:tab pos="313063" algn="l"/>
              </a:tabLst>
            </a:pP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GB" sz="1600" spc="-97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spc="-39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Levels</a:t>
            </a:r>
            <a:r>
              <a:rPr lang="en-GB" sz="1600" spc="-78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spc="-2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en-GB" sz="1600" spc="-78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spc="-52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new,</a:t>
            </a:r>
            <a:r>
              <a:rPr lang="en-GB" sz="1600" spc="-78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spc="-39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include</a:t>
            </a:r>
            <a:r>
              <a:rPr lang="en-GB" sz="1600" spc="-84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</a:t>
            </a:r>
            <a:r>
              <a:rPr lang="en-GB" sz="1600" spc="-78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spc="-2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days</a:t>
            </a:r>
            <a:r>
              <a:rPr lang="en-GB" sz="1600" spc="-78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spc="-2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</a:t>
            </a:r>
            <a:r>
              <a:rPr lang="en-GB" sz="1600" spc="-78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spc="-45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experience</a:t>
            </a:r>
            <a:r>
              <a:rPr lang="en-GB" sz="1600" spc="-84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spc="-2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GB" sz="1600" spc="-78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spc="-2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en-GB" sz="1600" spc="-78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spc="-2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been</a:t>
            </a:r>
            <a:r>
              <a:rPr lang="en-GB" sz="1600" spc="-78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spc="-52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designed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lang="en-GB" sz="1600" spc="-84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spc="-39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employers.</a:t>
            </a:r>
            <a:r>
              <a:rPr lang="en-GB" sz="1600" spc="-78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GB" sz="1600" spc="-78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spc="-39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Levels</a:t>
            </a:r>
            <a:r>
              <a:rPr lang="en-GB" sz="1600" spc="-78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spc="-2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en-GB" sz="1600" spc="-84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spc="-39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eventually</a:t>
            </a:r>
            <a:r>
              <a:rPr lang="en-GB" sz="1600" spc="-78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spc="-39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</a:t>
            </a:r>
            <a:r>
              <a:rPr lang="en-GB" sz="1600" spc="-78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spc="-2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</a:t>
            </a:r>
            <a:r>
              <a:rPr lang="en-GB" sz="1600" spc="-78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spc="-2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en-GB" sz="1600" spc="-78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spc="-13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BTECs.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3063" marR="79912" indent="-296586">
              <a:lnSpc>
                <a:spcPct val="105600"/>
              </a:lnSpc>
              <a:buChar char="•"/>
              <a:tabLst>
                <a:tab pos="312239" algn="l"/>
                <a:tab pos="313063" algn="l"/>
              </a:tabLst>
            </a:pPr>
            <a:r>
              <a:rPr lang="en-GB" sz="1600" spc="-39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</a:t>
            </a:r>
            <a:r>
              <a:rPr lang="en-GB" sz="1600" spc="-78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spc="-2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type</a:t>
            </a:r>
            <a:r>
              <a:rPr lang="en-GB" sz="1600" spc="-65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n-GB" sz="1600" spc="-65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spc="-32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mainly</a:t>
            </a:r>
            <a:r>
              <a:rPr lang="en-GB" sz="1600" spc="-65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spc="-45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course/project</a:t>
            </a:r>
            <a:r>
              <a:rPr lang="en-GB" sz="1600" spc="-65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spc="-2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</a:t>
            </a:r>
            <a:r>
              <a:rPr lang="en-GB" sz="1600" spc="-65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spc="-39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continuously</a:t>
            </a:r>
            <a:r>
              <a:rPr lang="en-GB" sz="1600" spc="-65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spc="-39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assessed</a:t>
            </a:r>
            <a:r>
              <a:rPr lang="en-GB" sz="1600" spc="-65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spc="-2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</a:t>
            </a:r>
            <a:r>
              <a:rPr lang="en-GB" sz="1600" spc="-65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spc="-2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n-GB" sz="1600" spc="-65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spc="-58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two </a:t>
            </a:r>
            <a:r>
              <a:rPr lang="en-GB" sz="1600" spc="-2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</a:t>
            </a:r>
            <a:r>
              <a:rPr lang="en-GB" sz="1600" spc="-84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spc="-39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course,</a:t>
            </a:r>
            <a:r>
              <a:rPr lang="en-GB" sz="1600" spc="-78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spc="-32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though</a:t>
            </a:r>
            <a:r>
              <a:rPr lang="en-GB" sz="1600" spc="-78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spc="-32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</a:t>
            </a:r>
            <a:r>
              <a:rPr lang="en-GB" sz="1600" spc="-78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spc="-2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en-GB" sz="1600" spc="-78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spc="-2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also</a:t>
            </a:r>
            <a:r>
              <a:rPr lang="en-GB" sz="1600" spc="-78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spc="-2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</a:t>
            </a:r>
            <a:r>
              <a:rPr lang="en-GB" sz="1600" spc="-78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spc="-45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exams</a:t>
            </a:r>
            <a:r>
              <a:rPr lang="en-GB" sz="1600" spc="-78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spc="-2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too.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3063" marR="507491" indent="-296586">
              <a:lnSpc>
                <a:spcPct val="105600"/>
              </a:lnSpc>
              <a:buChar char="•"/>
              <a:tabLst>
                <a:tab pos="312239" algn="l"/>
                <a:tab pos="313063" algn="l"/>
              </a:tabLst>
            </a:pPr>
            <a:r>
              <a:rPr lang="en-GB" sz="1600" spc="-2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Wide</a:t>
            </a:r>
            <a:r>
              <a:rPr lang="en-GB" sz="1600" spc="-91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spc="-32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range</a:t>
            </a:r>
            <a:r>
              <a:rPr lang="en-GB" sz="1600" spc="-78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n-GB" sz="1600" spc="-71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spc="-39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subjects</a:t>
            </a:r>
            <a:r>
              <a:rPr lang="en-GB" sz="1600" spc="-78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spc="-39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available,</a:t>
            </a:r>
            <a:r>
              <a:rPr lang="en-GB" sz="1600" spc="-71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spc="-32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though</a:t>
            </a:r>
            <a:r>
              <a:rPr lang="en-GB" sz="1600" spc="-78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spc="-2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more</a:t>
            </a:r>
            <a:r>
              <a:rPr lang="en-GB" sz="1600" spc="-78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spc="-2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</a:t>
            </a:r>
            <a:r>
              <a:rPr lang="en-GB" sz="1600" spc="-71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spc="-32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sector</a:t>
            </a:r>
            <a:r>
              <a:rPr lang="en-GB" sz="1600" spc="-78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spc="-39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focussed</a:t>
            </a:r>
            <a:r>
              <a:rPr lang="en-GB" sz="1600" spc="-71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spc="-65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e.g. </a:t>
            </a:r>
            <a:r>
              <a:rPr lang="en-GB" sz="1600" spc="-39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Business,</a:t>
            </a:r>
            <a:r>
              <a:rPr lang="en-GB" sz="1600" spc="-71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spc="-32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Health</a:t>
            </a:r>
            <a:r>
              <a:rPr lang="en-GB" sz="1600" spc="-65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spc="-2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GB" sz="1600" spc="-65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spc="-32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</a:t>
            </a:r>
            <a:r>
              <a:rPr lang="en-GB" sz="1600" spc="-71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spc="-32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Care,</a:t>
            </a:r>
            <a:r>
              <a:rPr lang="en-GB" sz="1600" spc="-65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spc="-39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Engineering</a:t>
            </a:r>
            <a:r>
              <a:rPr lang="en-GB" sz="1600" spc="-65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spc="-2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etc.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3063" marR="502548" indent="-296586">
              <a:lnSpc>
                <a:spcPct val="105600"/>
              </a:lnSpc>
              <a:buChar char="•"/>
              <a:tabLst>
                <a:tab pos="312239" algn="l"/>
                <a:tab pos="313063" algn="l"/>
              </a:tabLst>
            </a:pPr>
            <a:r>
              <a:rPr lang="en-GB" sz="1600" spc="-52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Typically</a:t>
            </a:r>
            <a:r>
              <a:rPr lang="en-GB" sz="1600" spc="-91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spc="-2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need</a:t>
            </a:r>
            <a:r>
              <a:rPr lang="en-GB" sz="1600" spc="-91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en-GB" sz="1600" spc="-84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spc="-32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least</a:t>
            </a:r>
            <a:r>
              <a:rPr lang="en-GB" sz="1600" spc="-84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GB" sz="1600" spc="-84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spc="-2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GGSE</a:t>
            </a:r>
            <a:r>
              <a:rPr lang="en-GB" sz="1600" spc="-84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spc="-32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grades</a:t>
            </a:r>
            <a:r>
              <a:rPr lang="en-GB" sz="1600" spc="-78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GB" sz="1600" spc="-84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spc="-2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n-GB" sz="1600" spc="-84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GB" sz="1600" spc="-84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spc="-32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level</a:t>
            </a:r>
            <a:r>
              <a:rPr lang="en-GB" sz="1600" spc="-84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sz="1600" spc="-84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</a:t>
            </a:r>
            <a:r>
              <a:rPr lang="en-GB" sz="1600" spc="-84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spc="-39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Level</a:t>
            </a:r>
            <a:r>
              <a:rPr lang="en-GB" sz="1600" spc="-78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spc="-52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equivalent), </a:t>
            </a:r>
            <a:r>
              <a:rPr lang="en-GB" sz="1600" spc="-32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though</a:t>
            </a:r>
            <a:r>
              <a:rPr lang="en-GB" sz="1600" spc="-78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spc="-32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level</a:t>
            </a:r>
            <a:r>
              <a:rPr lang="en-GB" sz="1600" spc="-71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sz="1600" spc="-71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spc="-39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courses</a:t>
            </a:r>
            <a:r>
              <a:rPr lang="en-GB" sz="1600" spc="-78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spc="-2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</a:t>
            </a:r>
            <a:r>
              <a:rPr lang="en-GB" sz="1600" spc="-71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en-GB" sz="1600" spc="-71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spc="-39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accessed</a:t>
            </a:r>
            <a:r>
              <a:rPr lang="en-GB" sz="1600" spc="-78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spc="-2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n-GB" sz="1600" spc="-71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spc="-32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lower</a:t>
            </a:r>
            <a:r>
              <a:rPr lang="en-GB" sz="1600" spc="-71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spc="-13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grades.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3063" indent="-296586">
              <a:spcBef>
                <a:spcPts val="130"/>
              </a:spcBef>
              <a:buChar char="•"/>
              <a:tabLst>
                <a:tab pos="312239" algn="l"/>
                <a:tab pos="313063" algn="l"/>
              </a:tabLst>
            </a:pPr>
            <a:r>
              <a:rPr lang="en-GB" sz="1600" spc="-45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Learners</a:t>
            </a:r>
            <a:r>
              <a:rPr lang="en-GB" sz="1600" spc="-71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spc="-2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en-GB" sz="1600" spc="-71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spc="-39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</a:t>
            </a:r>
            <a:r>
              <a:rPr lang="en-GB" sz="1600" spc="-71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spc="-2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</a:t>
            </a:r>
            <a:r>
              <a:rPr lang="en-GB" sz="1600" spc="-71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spc="-13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subject.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701BCC-905A-43CD-B152-4FFA2E4517AB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31570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13063" marR="225735" indent="-296586">
              <a:lnSpc>
                <a:spcPct val="105600"/>
              </a:lnSpc>
              <a:buChar char="•"/>
              <a:tabLst>
                <a:tab pos="312239" algn="l"/>
                <a:tab pos="313063" algn="l"/>
              </a:tabLst>
            </a:pP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Most</a:t>
            </a:r>
            <a:r>
              <a:rPr lang="en-GB" sz="1600" spc="-13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the week will be in the workplace with 1 day per week or a </a:t>
            </a:r>
            <a:r>
              <a:rPr lang="en-GB" sz="1600" spc="-13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block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placement</a:t>
            </a:r>
            <a:r>
              <a:rPr lang="en-GB" sz="1600" spc="-13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</a:t>
            </a:r>
            <a:r>
              <a:rPr lang="en-GB" sz="1600" spc="-13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college.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3063" marR="167241" indent="-296586">
              <a:lnSpc>
                <a:spcPct val="105600"/>
              </a:lnSpc>
              <a:buChar char="•"/>
              <a:tabLst>
                <a:tab pos="312239" algn="l"/>
                <a:tab pos="313063" algn="l"/>
              </a:tabLst>
            </a:pP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</a:t>
            </a:r>
            <a:r>
              <a:rPr lang="en-GB" sz="1600" spc="-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type</a:t>
            </a:r>
            <a:r>
              <a:rPr lang="en-GB" sz="1600" spc="-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mainly</a:t>
            </a:r>
            <a:r>
              <a:rPr lang="en-GB" sz="1600" spc="-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evidence showing</a:t>
            </a:r>
            <a:r>
              <a:rPr lang="en-GB" sz="1600" spc="-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 you</a:t>
            </a:r>
            <a:r>
              <a:rPr lang="en-GB" sz="1600" spc="-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have the</a:t>
            </a:r>
            <a:r>
              <a:rPr lang="en-GB" sz="1600" spc="-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knowledge </a:t>
            </a:r>
            <a:r>
              <a:rPr lang="en-GB" sz="1600" spc="-32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skills needed for the </a:t>
            </a:r>
            <a:r>
              <a:rPr lang="en-GB" sz="1600" spc="-2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job.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3063" marR="329540" indent="-296586">
              <a:lnSpc>
                <a:spcPct val="105600"/>
              </a:lnSpc>
              <a:buChar char="•"/>
              <a:tabLst>
                <a:tab pos="312239" algn="l"/>
                <a:tab pos="313063" algn="l"/>
              </a:tabLst>
            </a:pP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Apprenticeships are now available in a wide range of subject areas </a:t>
            </a:r>
            <a:r>
              <a:rPr lang="en-GB" sz="1600" spc="-32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</a:t>
            </a:r>
            <a:r>
              <a:rPr lang="en-GB" sz="1600" spc="-13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lead to higher and degree level </a:t>
            </a:r>
            <a:r>
              <a:rPr lang="en-GB" sz="1600" spc="-13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apprenticeships.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3063" indent="-296586">
              <a:spcBef>
                <a:spcPts val="130"/>
              </a:spcBef>
              <a:buChar char="•"/>
              <a:tabLst>
                <a:tab pos="312239" algn="l"/>
                <a:tab pos="313063" algn="l"/>
              </a:tabLst>
            </a:pPr>
            <a:r>
              <a:rPr lang="en-GB" sz="1600" spc="-65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en-GB" sz="1600" spc="-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get</a:t>
            </a:r>
            <a:r>
              <a:rPr lang="en-GB" sz="1600" spc="-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paid</a:t>
            </a:r>
            <a:r>
              <a:rPr lang="en-GB" sz="1600" spc="-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while you</a:t>
            </a:r>
            <a:r>
              <a:rPr lang="en-GB" sz="1600" spc="-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</a:t>
            </a:r>
            <a:r>
              <a:rPr lang="en-GB" sz="1600" spc="-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en-GB" sz="1600" spc="-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apprenticeship with</a:t>
            </a:r>
            <a:r>
              <a:rPr lang="en-GB" sz="1600" spc="-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GB" sz="1600" spc="-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wage</a:t>
            </a:r>
            <a:r>
              <a:rPr lang="en-GB" sz="1600" spc="-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GB" sz="1600" spc="-13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approximately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3063">
              <a:spcBef>
                <a:spcPts val="130"/>
              </a:spcBef>
            </a:pP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£150+ per </a:t>
            </a:r>
            <a:r>
              <a:rPr lang="en-GB" sz="1600" spc="-2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week.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26"/>
              </a:spcBef>
            </a:pPr>
            <a:endParaRPr lang="en-GB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6477"/>
            <a:r>
              <a:rPr lang="en-GB" sz="1400" b="1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Search here for</a:t>
            </a:r>
            <a:r>
              <a:rPr lang="en-GB" sz="1400" b="1" spc="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b="1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live </a:t>
            </a:r>
            <a:r>
              <a:rPr lang="en-GB" sz="1400" b="1" spc="-13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Vacancies:</a:t>
            </a:r>
            <a:r>
              <a:rPr lang="en-GB" sz="1400" b="1" spc="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u="sng" spc="-13" dirty="0">
                <a:solidFill>
                  <a:srgbClr val="215E9E"/>
                </a:solidFill>
                <a:uFill>
                  <a:solidFill>
                    <a:srgbClr val="215E9E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https://www.findapprenticeship.service.gov.uk/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701BCC-905A-43CD-B152-4FFA2E4517AB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4600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13063" marR="225735" indent="-296586">
              <a:lnSpc>
                <a:spcPct val="105600"/>
              </a:lnSpc>
              <a:buChar char="•"/>
              <a:tabLst>
                <a:tab pos="312239" algn="l"/>
                <a:tab pos="313063" algn="l"/>
              </a:tabLst>
            </a:pP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Most</a:t>
            </a:r>
            <a:r>
              <a:rPr lang="en-GB" sz="1600" spc="-13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the week will be in the workplace with 1 day per week or a </a:t>
            </a:r>
            <a:r>
              <a:rPr lang="en-GB" sz="1600" spc="-13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block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placement</a:t>
            </a:r>
            <a:r>
              <a:rPr lang="en-GB" sz="1600" spc="-13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</a:t>
            </a:r>
            <a:r>
              <a:rPr lang="en-GB" sz="1600" spc="-13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college.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3063" marR="167241" indent="-296586">
              <a:lnSpc>
                <a:spcPct val="105600"/>
              </a:lnSpc>
              <a:buChar char="•"/>
              <a:tabLst>
                <a:tab pos="312239" algn="l"/>
                <a:tab pos="313063" algn="l"/>
              </a:tabLst>
            </a:pP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</a:t>
            </a:r>
            <a:r>
              <a:rPr lang="en-GB" sz="1600" spc="-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type</a:t>
            </a:r>
            <a:r>
              <a:rPr lang="en-GB" sz="1600" spc="-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mainly</a:t>
            </a:r>
            <a:r>
              <a:rPr lang="en-GB" sz="1600" spc="-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evidence showing</a:t>
            </a:r>
            <a:r>
              <a:rPr lang="en-GB" sz="1600" spc="-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 you</a:t>
            </a:r>
            <a:r>
              <a:rPr lang="en-GB" sz="1600" spc="-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have the</a:t>
            </a:r>
            <a:r>
              <a:rPr lang="en-GB" sz="1600" spc="-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knowledge </a:t>
            </a:r>
            <a:r>
              <a:rPr lang="en-GB" sz="1600" spc="-32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skills needed for the </a:t>
            </a:r>
            <a:r>
              <a:rPr lang="en-GB" sz="1600" spc="-2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job.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3063" marR="329540" indent="-296586">
              <a:lnSpc>
                <a:spcPct val="105600"/>
              </a:lnSpc>
              <a:buChar char="•"/>
              <a:tabLst>
                <a:tab pos="312239" algn="l"/>
                <a:tab pos="313063" algn="l"/>
              </a:tabLst>
            </a:pP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Apprenticeships are now available in a wide range of subject areas </a:t>
            </a:r>
            <a:r>
              <a:rPr lang="en-GB" sz="1600" spc="-32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</a:t>
            </a:r>
            <a:r>
              <a:rPr lang="en-GB" sz="1600" spc="-13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lead to higher and degree level </a:t>
            </a:r>
            <a:r>
              <a:rPr lang="en-GB" sz="1600" spc="-13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apprenticeships.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3063" indent="-296586">
              <a:spcBef>
                <a:spcPts val="130"/>
              </a:spcBef>
              <a:buChar char="•"/>
              <a:tabLst>
                <a:tab pos="312239" algn="l"/>
                <a:tab pos="313063" algn="l"/>
              </a:tabLst>
            </a:pPr>
            <a:r>
              <a:rPr lang="en-GB" sz="1600" spc="-65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en-GB" sz="1600" spc="-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get</a:t>
            </a:r>
            <a:r>
              <a:rPr lang="en-GB" sz="1600" spc="-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paid</a:t>
            </a:r>
            <a:r>
              <a:rPr lang="en-GB" sz="1600" spc="-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while you</a:t>
            </a:r>
            <a:r>
              <a:rPr lang="en-GB" sz="1600" spc="-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</a:t>
            </a:r>
            <a:r>
              <a:rPr lang="en-GB" sz="1600" spc="-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en-GB" sz="1600" spc="-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apprenticeship with</a:t>
            </a:r>
            <a:r>
              <a:rPr lang="en-GB" sz="1600" spc="-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GB" sz="1600" spc="-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wage</a:t>
            </a:r>
            <a:r>
              <a:rPr lang="en-GB" sz="1600" spc="-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GB" sz="1600" spc="-13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approximately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3063">
              <a:spcBef>
                <a:spcPts val="130"/>
              </a:spcBef>
            </a:pPr>
            <a:r>
              <a:rPr lang="en-GB" sz="16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£150+ per </a:t>
            </a:r>
            <a:r>
              <a:rPr lang="en-GB" sz="1600" spc="-2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week.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26"/>
              </a:spcBef>
            </a:pPr>
            <a:endParaRPr lang="en-GB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6477"/>
            <a:r>
              <a:rPr lang="en-GB" sz="1400" b="1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Search here for</a:t>
            </a:r>
            <a:r>
              <a:rPr lang="en-GB" sz="1400" b="1" spc="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b="1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live </a:t>
            </a:r>
            <a:r>
              <a:rPr lang="en-GB" sz="1400" b="1" spc="-13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Vacancies:</a:t>
            </a:r>
            <a:r>
              <a:rPr lang="en-GB" sz="1400" b="1" spc="6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u="sng" spc="-13" dirty="0">
                <a:solidFill>
                  <a:srgbClr val="215E9E"/>
                </a:solidFill>
                <a:uFill>
                  <a:solidFill>
                    <a:srgbClr val="215E9E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https://www.findapprenticeship.service.gov.uk/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3063" marR="89800" indent="-296586">
              <a:lnSpc>
                <a:spcPct val="105600"/>
              </a:lnSpc>
              <a:buChar char="•"/>
              <a:tabLst>
                <a:tab pos="312239" algn="l"/>
                <a:tab pos="313063" algn="l"/>
              </a:tabLst>
            </a:pPr>
            <a:endParaRPr lang="en-GB" sz="1600" dirty="0">
              <a:solidFill>
                <a:srgbClr val="2B388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701BCC-905A-43CD-B152-4FFA2E4517AB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4093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403308" y="0"/>
            <a:ext cx="4156710" cy="1647825"/>
          </a:xfrm>
          <a:custGeom>
            <a:avLst/>
            <a:gdLst/>
            <a:ahLst/>
            <a:cxnLst/>
            <a:rect l="l" t="t" r="r" b="b"/>
            <a:pathLst>
              <a:path w="4156709" h="1647825">
                <a:moveTo>
                  <a:pt x="4156697" y="0"/>
                </a:moveTo>
                <a:lnTo>
                  <a:pt x="0" y="0"/>
                </a:lnTo>
                <a:lnTo>
                  <a:pt x="8928" y="46462"/>
                </a:lnTo>
                <a:lnTo>
                  <a:pt x="301970" y="927537"/>
                </a:lnTo>
                <a:lnTo>
                  <a:pt x="740683" y="1343405"/>
                </a:lnTo>
                <a:lnTo>
                  <a:pt x="1493932" y="1593363"/>
                </a:lnTo>
                <a:lnTo>
                  <a:pt x="1540073" y="1605250"/>
                </a:lnTo>
                <a:lnTo>
                  <a:pt x="1586528" y="1615568"/>
                </a:lnTo>
                <a:lnTo>
                  <a:pt x="1633278" y="1624361"/>
                </a:lnTo>
                <a:lnTo>
                  <a:pt x="1680306" y="1631672"/>
                </a:lnTo>
                <a:lnTo>
                  <a:pt x="1727596" y="1637545"/>
                </a:lnTo>
                <a:lnTo>
                  <a:pt x="1775130" y="1642024"/>
                </a:lnTo>
                <a:lnTo>
                  <a:pt x="1822892" y="1645152"/>
                </a:lnTo>
                <a:lnTo>
                  <a:pt x="1870863" y="1646974"/>
                </a:lnTo>
                <a:lnTo>
                  <a:pt x="1919027" y="1647532"/>
                </a:lnTo>
                <a:lnTo>
                  <a:pt x="1967367" y="1646871"/>
                </a:lnTo>
                <a:lnTo>
                  <a:pt x="2015866" y="1645035"/>
                </a:lnTo>
                <a:lnTo>
                  <a:pt x="2064506" y="1642067"/>
                </a:lnTo>
                <a:lnTo>
                  <a:pt x="2113270" y="1638010"/>
                </a:lnTo>
                <a:lnTo>
                  <a:pt x="2162141" y="1632910"/>
                </a:lnTo>
                <a:lnTo>
                  <a:pt x="2211102" y="1626808"/>
                </a:lnTo>
                <a:lnTo>
                  <a:pt x="2260136" y="1619750"/>
                </a:lnTo>
                <a:lnTo>
                  <a:pt x="2309226" y="1611778"/>
                </a:lnTo>
                <a:lnTo>
                  <a:pt x="2358355" y="1602937"/>
                </a:lnTo>
                <a:lnTo>
                  <a:pt x="2407505" y="1593270"/>
                </a:lnTo>
                <a:lnTo>
                  <a:pt x="2456659" y="1582821"/>
                </a:lnTo>
                <a:lnTo>
                  <a:pt x="2505800" y="1571634"/>
                </a:lnTo>
                <a:lnTo>
                  <a:pt x="2554911" y="1559752"/>
                </a:lnTo>
                <a:lnTo>
                  <a:pt x="2603976" y="1547220"/>
                </a:lnTo>
                <a:lnTo>
                  <a:pt x="2652975" y="1534080"/>
                </a:lnTo>
                <a:lnTo>
                  <a:pt x="2701894" y="1520377"/>
                </a:lnTo>
                <a:lnTo>
                  <a:pt x="2750714" y="1506154"/>
                </a:lnTo>
                <a:lnTo>
                  <a:pt x="2847989" y="1476324"/>
                </a:lnTo>
                <a:lnTo>
                  <a:pt x="2944665" y="1444940"/>
                </a:lnTo>
                <a:lnTo>
                  <a:pt x="3088253" y="1395715"/>
                </a:lnTo>
                <a:lnTo>
                  <a:pt x="3680011" y="1179899"/>
                </a:lnTo>
                <a:lnTo>
                  <a:pt x="3765115" y="1150270"/>
                </a:lnTo>
                <a:lnTo>
                  <a:pt x="3848248" y="1122585"/>
                </a:lnTo>
                <a:lnTo>
                  <a:pt x="3889032" y="1109581"/>
                </a:lnTo>
                <a:lnTo>
                  <a:pt x="3929272" y="1097194"/>
                </a:lnTo>
                <a:lnTo>
                  <a:pt x="3968951" y="1085468"/>
                </a:lnTo>
                <a:lnTo>
                  <a:pt x="4008050" y="1074446"/>
                </a:lnTo>
                <a:lnTo>
                  <a:pt x="4046555" y="1064173"/>
                </a:lnTo>
                <a:lnTo>
                  <a:pt x="4084446" y="1054692"/>
                </a:lnTo>
                <a:lnTo>
                  <a:pt x="4121708" y="1046047"/>
                </a:lnTo>
                <a:lnTo>
                  <a:pt x="4156697" y="1038626"/>
                </a:lnTo>
                <a:lnTo>
                  <a:pt x="4156697" y="0"/>
                </a:lnTo>
                <a:close/>
              </a:path>
            </a:pathLst>
          </a:custGeom>
          <a:solidFill>
            <a:srgbClr val="FDB72E">
              <a:alpha val="289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4071964" y="0"/>
            <a:ext cx="3488054" cy="1230630"/>
          </a:xfrm>
          <a:custGeom>
            <a:avLst/>
            <a:gdLst/>
            <a:ahLst/>
            <a:cxnLst/>
            <a:rect l="l" t="t" r="r" b="b"/>
            <a:pathLst>
              <a:path w="3488054" h="1230630">
                <a:moveTo>
                  <a:pt x="41580" y="0"/>
                </a:moveTo>
                <a:lnTo>
                  <a:pt x="0" y="0"/>
                </a:lnTo>
                <a:lnTo>
                  <a:pt x="23143" y="45733"/>
                </a:lnTo>
                <a:lnTo>
                  <a:pt x="47704" y="92894"/>
                </a:lnTo>
                <a:lnTo>
                  <a:pt x="72499" y="139146"/>
                </a:lnTo>
                <a:lnTo>
                  <a:pt x="97527" y="184483"/>
                </a:lnTo>
                <a:lnTo>
                  <a:pt x="122783" y="228900"/>
                </a:lnTo>
                <a:lnTo>
                  <a:pt x="148264" y="272392"/>
                </a:lnTo>
                <a:lnTo>
                  <a:pt x="173968" y="314951"/>
                </a:lnTo>
                <a:lnTo>
                  <a:pt x="199891" y="356574"/>
                </a:lnTo>
                <a:lnTo>
                  <a:pt x="226029" y="397254"/>
                </a:lnTo>
                <a:lnTo>
                  <a:pt x="252380" y="436986"/>
                </a:lnTo>
                <a:lnTo>
                  <a:pt x="278940" y="475763"/>
                </a:lnTo>
                <a:lnTo>
                  <a:pt x="305706" y="513581"/>
                </a:lnTo>
                <a:lnTo>
                  <a:pt x="332676" y="550434"/>
                </a:lnTo>
                <a:lnTo>
                  <a:pt x="359845" y="586316"/>
                </a:lnTo>
                <a:lnTo>
                  <a:pt x="387210" y="621221"/>
                </a:lnTo>
                <a:lnTo>
                  <a:pt x="423617" y="665777"/>
                </a:lnTo>
                <a:lnTo>
                  <a:pt x="460369" y="708627"/>
                </a:lnTo>
                <a:lnTo>
                  <a:pt x="497463" y="749767"/>
                </a:lnTo>
                <a:lnTo>
                  <a:pt x="534893" y="789194"/>
                </a:lnTo>
                <a:lnTo>
                  <a:pt x="572652" y="826903"/>
                </a:lnTo>
                <a:lnTo>
                  <a:pt x="610735" y="862890"/>
                </a:lnTo>
                <a:lnTo>
                  <a:pt x="649138" y="897151"/>
                </a:lnTo>
                <a:lnTo>
                  <a:pt x="687854" y="929683"/>
                </a:lnTo>
                <a:lnTo>
                  <a:pt x="726880" y="960484"/>
                </a:lnTo>
                <a:lnTo>
                  <a:pt x="766204" y="989543"/>
                </a:lnTo>
                <a:lnTo>
                  <a:pt x="805827" y="1016863"/>
                </a:lnTo>
                <a:lnTo>
                  <a:pt x="845741" y="1042437"/>
                </a:lnTo>
                <a:lnTo>
                  <a:pt x="885941" y="1066263"/>
                </a:lnTo>
                <a:lnTo>
                  <a:pt x="926421" y="1088335"/>
                </a:lnTo>
                <a:lnTo>
                  <a:pt x="967176" y="1108650"/>
                </a:lnTo>
                <a:lnTo>
                  <a:pt x="1008200" y="1127204"/>
                </a:lnTo>
                <a:lnTo>
                  <a:pt x="1049487" y="1143992"/>
                </a:lnTo>
                <a:lnTo>
                  <a:pt x="1091033" y="1159012"/>
                </a:lnTo>
                <a:lnTo>
                  <a:pt x="1132832" y="1172259"/>
                </a:lnTo>
                <a:lnTo>
                  <a:pt x="1174877" y="1183729"/>
                </a:lnTo>
                <a:lnTo>
                  <a:pt x="1218509" y="1193959"/>
                </a:lnTo>
                <a:lnTo>
                  <a:pt x="1262880" y="1202932"/>
                </a:lnTo>
                <a:lnTo>
                  <a:pt x="1308006" y="1210649"/>
                </a:lnTo>
                <a:lnTo>
                  <a:pt x="1353905" y="1217107"/>
                </a:lnTo>
                <a:lnTo>
                  <a:pt x="1400595" y="1222309"/>
                </a:lnTo>
                <a:lnTo>
                  <a:pt x="1448094" y="1226253"/>
                </a:lnTo>
                <a:lnTo>
                  <a:pt x="1496419" y="1228939"/>
                </a:lnTo>
                <a:lnTo>
                  <a:pt x="1545587" y="1230368"/>
                </a:lnTo>
                <a:lnTo>
                  <a:pt x="1595617" y="1230538"/>
                </a:lnTo>
                <a:lnTo>
                  <a:pt x="1646525" y="1229451"/>
                </a:lnTo>
                <a:lnTo>
                  <a:pt x="1698330" y="1227106"/>
                </a:lnTo>
                <a:lnTo>
                  <a:pt x="1751049" y="1223502"/>
                </a:lnTo>
                <a:lnTo>
                  <a:pt x="1804699" y="1218640"/>
                </a:lnTo>
                <a:lnTo>
                  <a:pt x="1859298" y="1212519"/>
                </a:lnTo>
                <a:lnTo>
                  <a:pt x="1914864" y="1205140"/>
                </a:lnTo>
                <a:lnTo>
                  <a:pt x="1971414" y="1196502"/>
                </a:lnTo>
                <a:lnTo>
                  <a:pt x="1985343" y="1194107"/>
                </a:lnTo>
                <a:lnTo>
                  <a:pt x="1563634" y="1194107"/>
                </a:lnTo>
                <a:lnTo>
                  <a:pt x="1515268" y="1193106"/>
                </a:lnTo>
                <a:lnTo>
                  <a:pt x="1467120" y="1190840"/>
                </a:lnTo>
                <a:lnTo>
                  <a:pt x="1419209" y="1187262"/>
                </a:lnTo>
                <a:lnTo>
                  <a:pt x="1371552" y="1182325"/>
                </a:lnTo>
                <a:lnTo>
                  <a:pt x="1324169" y="1175985"/>
                </a:lnTo>
                <a:lnTo>
                  <a:pt x="1277077" y="1168195"/>
                </a:lnTo>
                <a:lnTo>
                  <a:pt x="1230296" y="1158908"/>
                </a:lnTo>
                <a:lnTo>
                  <a:pt x="1183843" y="1148080"/>
                </a:lnTo>
                <a:lnTo>
                  <a:pt x="1139886" y="1135999"/>
                </a:lnTo>
                <a:lnTo>
                  <a:pt x="1096592" y="1122022"/>
                </a:lnTo>
                <a:lnTo>
                  <a:pt x="1053960" y="1106206"/>
                </a:lnTo>
                <a:lnTo>
                  <a:pt x="1011989" y="1088609"/>
                </a:lnTo>
                <a:lnTo>
                  <a:pt x="970677" y="1069292"/>
                </a:lnTo>
                <a:lnTo>
                  <a:pt x="930022" y="1048310"/>
                </a:lnTo>
                <a:lnTo>
                  <a:pt x="890023" y="1025724"/>
                </a:lnTo>
                <a:lnTo>
                  <a:pt x="850679" y="1001591"/>
                </a:lnTo>
                <a:lnTo>
                  <a:pt x="811984" y="975966"/>
                </a:lnTo>
                <a:lnTo>
                  <a:pt x="773950" y="948917"/>
                </a:lnTo>
                <a:lnTo>
                  <a:pt x="736562" y="920493"/>
                </a:lnTo>
                <a:lnTo>
                  <a:pt x="699822" y="890756"/>
                </a:lnTo>
                <a:lnTo>
                  <a:pt x="663730" y="859763"/>
                </a:lnTo>
                <a:lnTo>
                  <a:pt x="628284" y="827572"/>
                </a:lnTo>
                <a:lnTo>
                  <a:pt x="593483" y="794244"/>
                </a:lnTo>
                <a:lnTo>
                  <a:pt x="559324" y="759834"/>
                </a:lnTo>
                <a:lnTo>
                  <a:pt x="525808" y="724402"/>
                </a:lnTo>
                <a:lnTo>
                  <a:pt x="492931" y="688007"/>
                </a:lnTo>
                <a:lnTo>
                  <a:pt x="460694" y="650706"/>
                </a:lnTo>
                <a:lnTo>
                  <a:pt x="429094" y="612557"/>
                </a:lnTo>
                <a:lnTo>
                  <a:pt x="398129" y="573620"/>
                </a:lnTo>
                <a:lnTo>
                  <a:pt x="367799" y="533951"/>
                </a:lnTo>
                <a:lnTo>
                  <a:pt x="338102" y="493611"/>
                </a:lnTo>
                <a:lnTo>
                  <a:pt x="309037" y="452656"/>
                </a:lnTo>
                <a:lnTo>
                  <a:pt x="280602" y="411145"/>
                </a:lnTo>
                <a:lnTo>
                  <a:pt x="252795" y="369137"/>
                </a:lnTo>
                <a:lnTo>
                  <a:pt x="225615" y="326689"/>
                </a:lnTo>
                <a:lnTo>
                  <a:pt x="199062" y="283860"/>
                </a:lnTo>
                <a:lnTo>
                  <a:pt x="173132" y="240709"/>
                </a:lnTo>
                <a:lnTo>
                  <a:pt x="147826" y="197293"/>
                </a:lnTo>
                <a:lnTo>
                  <a:pt x="123141" y="153672"/>
                </a:lnTo>
                <a:lnTo>
                  <a:pt x="99075" y="109902"/>
                </a:lnTo>
                <a:lnTo>
                  <a:pt x="75629" y="66043"/>
                </a:lnTo>
                <a:lnTo>
                  <a:pt x="52799" y="22152"/>
                </a:lnTo>
                <a:lnTo>
                  <a:pt x="41580" y="0"/>
                </a:lnTo>
                <a:close/>
              </a:path>
              <a:path w="3488054" h="1230630">
                <a:moveTo>
                  <a:pt x="3488040" y="718009"/>
                </a:moveTo>
                <a:lnTo>
                  <a:pt x="3432038" y="733481"/>
                </a:lnTo>
                <a:lnTo>
                  <a:pt x="3384104" y="747425"/>
                </a:lnTo>
                <a:lnTo>
                  <a:pt x="3335450" y="762100"/>
                </a:lnTo>
                <a:lnTo>
                  <a:pt x="3236144" y="793345"/>
                </a:lnTo>
                <a:lnTo>
                  <a:pt x="2733623" y="960484"/>
                </a:lnTo>
                <a:lnTo>
                  <a:pt x="2685776" y="975969"/>
                </a:lnTo>
                <a:lnTo>
                  <a:pt x="2548326" y="1019030"/>
                </a:lnTo>
                <a:lnTo>
                  <a:pt x="2450471" y="1048019"/>
                </a:lnTo>
                <a:lnTo>
                  <a:pt x="2352085" y="1075437"/>
                </a:lnTo>
                <a:lnTo>
                  <a:pt x="2302740" y="1088442"/>
                </a:lnTo>
                <a:lnTo>
                  <a:pt x="2253318" y="1100916"/>
                </a:lnTo>
                <a:lnTo>
                  <a:pt x="2203837" y="1112814"/>
                </a:lnTo>
                <a:lnTo>
                  <a:pt x="2154315" y="1124090"/>
                </a:lnTo>
                <a:lnTo>
                  <a:pt x="2104772" y="1134697"/>
                </a:lnTo>
                <a:lnTo>
                  <a:pt x="2055226" y="1144589"/>
                </a:lnTo>
                <a:lnTo>
                  <a:pt x="2005694" y="1153721"/>
                </a:lnTo>
                <a:lnTo>
                  <a:pt x="1956196" y="1162047"/>
                </a:lnTo>
                <a:lnTo>
                  <a:pt x="1906751" y="1169520"/>
                </a:lnTo>
                <a:lnTo>
                  <a:pt x="1857375" y="1176095"/>
                </a:lnTo>
                <a:lnTo>
                  <a:pt x="1808089" y="1181726"/>
                </a:lnTo>
                <a:lnTo>
                  <a:pt x="1758909" y="1186367"/>
                </a:lnTo>
                <a:lnTo>
                  <a:pt x="1709856" y="1189971"/>
                </a:lnTo>
                <a:lnTo>
                  <a:pt x="1660947" y="1192493"/>
                </a:lnTo>
                <a:lnTo>
                  <a:pt x="1612200" y="1193887"/>
                </a:lnTo>
                <a:lnTo>
                  <a:pt x="1563634" y="1194107"/>
                </a:lnTo>
                <a:lnTo>
                  <a:pt x="1985343" y="1194107"/>
                </a:lnTo>
                <a:lnTo>
                  <a:pt x="2028966" y="1186605"/>
                </a:lnTo>
                <a:lnTo>
                  <a:pt x="2087537" y="1175449"/>
                </a:lnTo>
                <a:lnTo>
                  <a:pt x="2136273" y="1165387"/>
                </a:lnTo>
                <a:lnTo>
                  <a:pt x="2184884" y="1154699"/>
                </a:lnTo>
                <a:lnTo>
                  <a:pt x="2233367" y="1143422"/>
                </a:lnTo>
                <a:lnTo>
                  <a:pt x="2281720" y="1131594"/>
                </a:lnTo>
                <a:lnTo>
                  <a:pt x="2329941" y="1119252"/>
                </a:lnTo>
                <a:lnTo>
                  <a:pt x="2425978" y="1093183"/>
                </a:lnTo>
                <a:lnTo>
                  <a:pt x="2521460" y="1065516"/>
                </a:lnTo>
                <a:lnTo>
                  <a:pt x="2663605" y="1021684"/>
                </a:lnTo>
                <a:lnTo>
                  <a:pt x="2804403" y="975966"/>
                </a:lnTo>
                <a:lnTo>
                  <a:pt x="2851032" y="960482"/>
                </a:lnTo>
                <a:lnTo>
                  <a:pt x="3225829" y="835307"/>
                </a:lnTo>
                <a:lnTo>
                  <a:pt x="3338961" y="799465"/>
                </a:lnTo>
                <a:lnTo>
                  <a:pt x="3394146" y="782777"/>
                </a:lnTo>
                <a:lnTo>
                  <a:pt x="3448342" y="767052"/>
                </a:lnTo>
                <a:lnTo>
                  <a:pt x="3488040" y="756109"/>
                </a:lnTo>
                <a:lnTo>
                  <a:pt x="3488040" y="71800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27300" y="1012624"/>
            <a:ext cx="4685030" cy="5435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400" b="1" i="0">
                <a:solidFill>
                  <a:srgbClr val="2B388F"/>
                </a:solidFill>
                <a:latin typeface="Proxima Nova"/>
                <a:cs typeface="Proxima Nov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2987040"/>
            <a:ext cx="5293995" cy="1333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32D7F-7EF9-498E-AC00-164F30DFEC03}" type="datetime1">
              <a:rPr lang="en-US" smtClean="0"/>
              <a:t>6/3/2024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400" b="1" i="0">
                <a:solidFill>
                  <a:srgbClr val="2B388F"/>
                </a:solidFill>
                <a:latin typeface="Proxima Nova"/>
                <a:cs typeface="Proxima Nov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500" b="0" i="0">
                <a:solidFill>
                  <a:srgbClr val="2B388F"/>
                </a:solidFill>
                <a:latin typeface="Proxima Nova"/>
                <a:cs typeface="Proxima Nov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1E348F-8046-4954-B056-D1F08B513DEB}" type="datetime1">
              <a:rPr lang="en-US" smtClean="0"/>
              <a:t>6/3/2024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400" b="1" i="0">
                <a:solidFill>
                  <a:srgbClr val="2B388F"/>
                </a:solidFill>
                <a:latin typeface="Proxima Nova"/>
                <a:cs typeface="Proxima Nov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1226820"/>
            <a:ext cx="3289839" cy="35204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1226820"/>
            <a:ext cx="3289839" cy="35204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AFD961-DC39-411B-BAF8-368A2B6B740B}" type="datetime1">
              <a:rPr lang="en-US" smtClean="0"/>
              <a:t>6/3/2024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400" b="1" i="0">
                <a:solidFill>
                  <a:srgbClr val="2B388F"/>
                </a:solidFill>
                <a:latin typeface="Proxima Nova"/>
                <a:cs typeface="Proxima Nov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876A9D-8A1B-409A-91B2-B28CEF729072}" type="datetime1">
              <a:rPr lang="en-US" smtClean="0"/>
              <a:t>6/3/2024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C92BD9-3438-4C7B-9CDA-BD7F740D3AA6}" type="datetime1">
              <a:rPr lang="en-US" smtClean="0"/>
              <a:t>6/3/2024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300" y="1012624"/>
            <a:ext cx="5603240" cy="5435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400" b="1" i="0">
                <a:solidFill>
                  <a:srgbClr val="2B388F"/>
                </a:solidFill>
                <a:latin typeface="Proxima Nova"/>
                <a:cs typeface="Proxima Nov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27300" y="2321336"/>
            <a:ext cx="5663565" cy="21977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500" b="0" i="0">
                <a:solidFill>
                  <a:srgbClr val="2B388F"/>
                </a:solidFill>
                <a:latin typeface="Proxima Nova"/>
                <a:cs typeface="Proxima Nov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4960620"/>
            <a:ext cx="2420112" cy="2667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4960620"/>
            <a:ext cx="1739455" cy="2667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4FB8E4-8A48-44C1-B576-CDD933D377B1}" type="datetime1">
              <a:rPr lang="en-US" smtClean="0"/>
              <a:t>6/3/2024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4960620"/>
            <a:ext cx="1739455" cy="2667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ft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Relationship Id="rId9" Type="http://schemas.openxmlformats.org/officeDocument/2006/relationships/image" Target="../media/image32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whatuni.com/" TargetMode="External"/><Relationship Id="rId13" Type="http://schemas.openxmlformats.org/officeDocument/2006/relationships/image" Target="../media/image37.png"/><Relationship Id="rId3" Type="http://schemas.openxmlformats.org/officeDocument/2006/relationships/image" Target="../media/image33.png"/><Relationship Id="rId7" Type="http://schemas.openxmlformats.org/officeDocument/2006/relationships/hyperlink" Target="http://www.theuniguide.co.uk/" TargetMode="External"/><Relationship Id="rId12" Type="http://schemas.openxmlformats.org/officeDocument/2006/relationships/image" Target="../media/image36.sv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ucas.com/" TargetMode="External"/><Relationship Id="rId11" Type="http://schemas.openxmlformats.org/officeDocument/2006/relationships/image" Target="../media/image35.png"/><Relationship Id="rId5" Type="http://schemas.openxmlformats.org/officeDocument/2006/relationships/hyperlink" Target="http://www.gov.uk/apply-apprenticeship" TargetMode="External"/><Relationship Id="rId10" Type="http://schemas.openxmlformats.org/officeDocument/2006/relationships/hyperlink" Target="https://www.tlevels.gov.uk/students" TargetMode="External"/><Relationship Id="rId4" Type="http://schemas.openxmlformats.org/officeDocument/2006/relationships/image" Target="../media/image26.png"/><Relationship Id="rId9" Type="http://schemas.openxmlformats.org/officeDocument/2006/relationships/image" Target="../media/image34.png"/><Relationship Id="rId14" Type="http://schemas.openxmlformats.org/officeDocument/2006/relationships/image" Target="../media/image38.sv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40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3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7560309" cy="5328285"/>
          </a:xfrm>
          <a:custGeom>
            <a:avLst/>
            <a:gdLst/>
            <a:ahLst/>
            <a:cxnLst/>
            <a:rect l="l" t="t" r="r" b="b"/>
            <a:pathLst>
              <a:path w="7560309" h="5328285">
                <a:moveTo>
                  <a:pt x="7559992" y="0"/>
                </a:moveTo>
                <a:lnTo>
                  <a:pt x="0" y="0"/>
                </a:lnTo>
                <a:lnTo>
                  <a:pt x="0" y="5328005"/>
                </a:lnTo>
                <a:lnTo>
                  <a:pt x="7559992" y="5328005"/>
                </a:lnTo>
                <a:lnTo>
                  <a:pt x="7559992" y="0"/>
                </a:lnTo>
                <a:close/>
              </a:path>
            </a:pathLst>
          </a:custGeom>
          <a:solidFill>
            <a:srgbClr val="FDB72E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796973" y="2009625"/>
            <a:ext cx="3960384" cy="104387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GB" sz="67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OPTIONS</a:t>
            </a:r>
            <a:endParaRPr sz="6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3143933" y="2664142"/>
            <a:ext cx="1089660" cy="869950"/>
            <a:chOff x="2574632" y="2281711"/>
            <a:chExt cx="1089660" cy="869950"/>
          </a:xfrm>
        </p:grpSpPr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574632" y="2281711"/>
              <a:ext cx="525958" cy="866877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128667" y="2323200"/>
              <a:ext cx="535447" cy="828117"/>
            </a:xfrm>
            <a:prstGeom prst="rect">
              <a:avLst/>
            </a:prstGeom>
          </p:spPr>
        </p:pic>
      </p:grpSp>
      <p:pic>
        <p:nvPicPr>
          <p:cNvPr id="8" name="object 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192893" y="2773950"/>
            <a:ext cx="366948" cy="864040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747962" y="2841477"/>
            <a:ext cx="438930" cy="855534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219687" y="2743628"/>
            <a:ext cx="921734" cy="871226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2404844" y="2840470"/>
            <a:ext cx="312972" cy="837033"/>
          </a:xfrm>
          <a:prstGeom prst="rect">
            <a:avLst/>
          </a:prstGeom>
        </p:spPr>
      </p:pic>
      <p:sp>
        <p:nvSpPr>
          <p:cNvPr id="14" name="object 14"/>
          <p:cNvSpPr txBox="1"/>
          <p:nvPr/>
        </p:nvSpPr>
        <p:spPr>
          <a:xfrm>
            <a:off x="2835800" y="371298"/>
            <a:ext cx="193305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OPPORTUNITIES</a:t>
            </a:r>
            <a:endParaRPr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906999" y="756005"/>
            <a:ext cx="1773555" cy="0"/>
          </a:xfrm>
          <a:custGeom>
            <a:avLst/>
            <a:gdLst/>
            <a:ahLst/>
            <a:cxnLst/>
            <a:rect l="l" t="t" r="r" b="b"/>
            <a:pathLst>
              <a:path w="1773554">
                <a:moveTo>
                  <a:pt x="0" y="0"/>
                </a:moveTo>
                <a:lnTo>
                  <a:pt x="1772996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539812" y="4509174"/>
            <a:ext cx="772795" cy="224154"/>
            <a:chOff x="539812" y="4509174"/>
            <a:chExt cx="772795" cy="224154"/>
          </a:xfrm>
        </p:grpSpPr>
        <p:sp>
          <p:nvSpPr>
            <p:cNvPr id="17" name="object 17"/>
            <p:cNvSpPr/>
            <p:nvPr/>
          </p:nvSpPr>
          <p:spPr>
            <a:xfrm>
              <a:off x="539800" y="4509287"/>
              <a:ext cx="130810" cy="220979"/>
            </a:xfrm>
            <a:custGeom>
              <a:avLst/>
              <a:gdLst/>
              <a:ahLst/>
              <a:cxnLst/>
              <a:rect l="l" t="t" r="r" b="b"/>
              <a:pathLst>
                <a:path w="130809" h="220979">
                  <a:moveTo>
                    <a:pt x="130657" y="0"/>
                  </a:moveTo>
                  <a:lnTo>
                    <a:pt x="0" y="0"/>
                  </a:lnTo>
                  <a:lnTo>
                    <a:pt x="0" y="48260"/>
                  </a:lnTo>
                  <a:lnTo>
                    <a:pt x="0" y="90170"/>
                  </a:lnTo>
                  <a:lnTo>
                    <a:pt x="0" y="138430"/>
                  </a:lnTo>
                  <a:lnTo>
                    <a:pt x="0" y="220980"/>
                  </a:lnTo>
                  <a:lnTo>
                    <a:pt x="58826" y="220980"/>
                  </a:lnTo>
                  <a:lnTo>
                    <a:pt x="58826" y="138430"/>
                  </a:lnTo>
                  <a:lnTo>
                    <a:pt x="125056" y="138430"/>
                  </a:lnTo>
                  <a:lnTo>
                    <a:pt x="125056" y="90170"/>
                  </a:lnTo>
                  <a:lnTo>
                    <a:pt x="58826" y="90170"/>
                  </a:lnTo>
                  <a:lnTo>
                    <a:pt x="58826" y="48260"/>
                  </a:lnTo>
                  <a:lnTo>
                    <a:pt x="130657" y="48260"/>
                  </a:lnTo>
                  <a:lnTo>
                    <a:pt x="13065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8" name="object 18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05547" y="4509174"/>
              <a:ext cx="189179" cy="224104"/>
            </a:xfrm>
            <a:prstGeom prst="rect">
              <a:avLst/>
            </a:prstGeom>
          </p:spPr>
        </p:pic>
        <p:sp>
          <p:nvSpPr>
            <p:cNvPr id="19" name="object 19"/>
            <p:cNvSpPr/>
            <p:nvPr/>
          </p:nvSpPr>
          <p:spPr>
            <a:xfrm>
              <a:off x="924966" y="4509287"/>
              <a:ext cx="167640" cy="220979"/>
            </a:xfrm>
            <a:custGeom>
              <a:avLst/>
              <a:gdLst/>
              <a:ahLst/>
              <a:cxnLst/>
              <a:rect l="l" t="t" r="r" b="b"/>
              <a:pathLst>
                <a:path w="167640" h="220979">
                  <a:moveTo>
                    <a:pt x="167551" y="0"/>
                  </a:moveTo>
                  <a:lnTo>
                    <a:pt x="0" y="0"/>
                  </a:lnTo>
                  <a:lnTo>
                    <a:pt x="0" y="48260"/>
                  </a:lnTo>
                  <a:lnTo>
                    <a:pt x="53987" y="48260"/>
                  </a:lnTo>
                  <a:lnTo>
                    <a:pt x="53987" y="220980"/>
                  </a:lnTo>
                  <a:lnTo>
                    <a:pt x="113715" y="220980"/>
                  </a:lnTo>
                  <a:lnTo>
                    <a:pt x="113715" y="48260"/>
                  </a:lnTo>
                  <a:lnTo>
                    <a:pt x="167551" y="48260"/>
                  </a:lnTo>
                  <a:lnTo>
                    <a:pt x="16755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20" name="object 20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122913" y="4509174"/>
              <a:ext cx="189179" cy="224104"/>
            </a:xfrm>
            <a:prstGeom prst="rect">
              <a:avLst/>
            </a:prstGeom>
          </p:spPr>
        </p:pic>
      </p:grpSp>
      <p:grpSp>
        <p:nvGrpSpPr>
          <p:cNvPr id="21" name="object 21"/>
          <p:cNvGrpSpPr/>
          <p:nvPr/>
        </p:nvGrpSpPr>
        <p:grpSpPr>
          <a:xfrm>
            <a:off x="1358521" y="4509169"/>
            <a:ext cx="340995" cy="221615"/>
            <a:chOff x="1358521" y="4509169"/>
            <a:chExt cx="340995" cy="221615"/>
          </a:xfrm>
        </p:grpSpPr>
        <p:pic>
          <p:nvPicPr>
            <p:cNvPr id="22" name="object 22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358521" y="4509169"/>
              <a:ext cx="189471" cy="221094"/>
            </a:xfrm>
            <a:prstGeom prst="rect">
              <a:avLst/>
            </a:prstGeom>
          </p:spPr>
        </p:pic>
        <p:sp>
          <p:nvSpPr>
            <p:cNvPr id="23" name="object 23"/>
            <p:cNvSpPr/>
            <p:nvPr/>
          </p:nvSpPr>
          <p:spPr>
            <a:xfrm>
              <a:off x="1568107" y="4509287"/>
              <a:ext cx="131445" cy="220979"/>
            </a:xfrm>
            <a:custGeom>
              <a:avLst/>
              <a:gdLst/>
              <a:ahLst/>
              <a:cxnLst/>
              <a:rect l="l" t="t" r="r" b="b"/>
              <a:pathLst>
                <a:path w="131444" h="220979">
                  <a:moveTo>
                    <a:pt x="131254" y="0"/>
                  </a:moveTo>
                  <a:lnTo>
                    <a:pt x="0" y="0"/>
                  </a:lnTo>
                  <a:lnTo>
                    <a:pt x="0" y="48260"/>
                  </a:lnTo>
                  <a:lnTo>
                    <a:pt x="0" y="82550"/>
                  </a:lnTo>
                  <a:lnTo>
                    <a:pt x="0" y="130810"/>
                  </a:lnTo>
                  <a:lnTo>
                    <a:pt x="0" y="172720"/>
                  </a:lnTo>
                  <a:lnTo>
                    <a:pt x="0" y="220980"/>
                  </a:lnTo>
                  <a:lnTo>
                    <a:pt x="131254" y="220980"/>
                  </a:lnTo>
                  <a:lnTo>
                    <a:pt x="131254" y="172720"/>
                  </a:lnTo>
                  <a:lnTo>
                    <a:pt x="59728" y="172720"/>
                  </a:lnTo>
                  <a:lnTo>
                    <a:pt x="59728" y="130810"/>
                  </a:lnTo>
                  <a:lnTo>
                    <a:pt x="125958" y="130810"/>
                  </a:lnTo>
                  <a:lnTo>
                    <a:pt x="125958" y="82550"/>
                  </a:lnTo>
                  <a:lnTo>
                    <a:pt x="59728" y="82550"/>
                  </a:lnTo>
                  <a:lnTo>
                    <a:pt x="59728" y="48260"/>
                  </a:lnTo>
                  <a:lnTo>
                    <a:pt x="131254" y="48260"/>
                  </a:lnTo>
                  <a:lnTo>
                    <a:pt x="13125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4" name="object 24"/>
          <p:cNvGrpSpPr/>
          <p:nvPr/>
        </p:nvGrpSpPr>
        <p:grpSpPr>
          <a:xfrm>
            <a:off x="1818524" y="4463643"/>
            <a:ext cx="995680" cy="267335"/>
            <a:chOff x="1818524" y="4463643"/>
            <a:chExt cx="995680" cy="267335"/>
          </a:xfrm>
        </p:grpSpPr>
        <p:sp>
          <p:nvSpPr>
            <p:cNvPr id="25" name="object 25"/>
            <p:cNvSpPr/>
            <p:nvPr/>
          </p:nvSpPr>
          <p:spPr>
            <a:xfrm>
              <a:off x="2092147" y="4463643"/>
              <a:ext cx="312420" cy="267335"/>
            </a:xfrm>
            <a:custGeom>
              <a:avLst/>
              <a:gdLst/>
              <a:ahLst/>
              <a:cxnLst/>
              <a:rect l="l" t="t" r="r" b="b"/>
              <a:pathLst>
                <a:path w="312419" h="267335">
                  <a:moveTo>
                    <a:pt x="135153" y="79108"/>
                  </a:moveTo>
                  <a:lnTo>
                    <a:pt x="48983" y="79108"/>
                  </a:lnTo>
                  <a:lnTo>
                    <a:pt x="21717" y="0"/>
                  </a:lnTo>
                  <a:lnTo>
                    <a:pt x="0" y="152628"/>
                  </a:lnTo>
                  <a:lnTo>
                    <a:pt x="135153" y="79108"/>
                  </a:lnTo>
                  <a:close/>
                </a:path>
                <a:path w="312419" h="267335">
                  <a:moveTo>
                    <a:pt x="312343" y="57175"/>
                  </a:moveTo>
                  <a:lnTo>
                    <a:pt x="295935" y="50406"/>
                  </a:lnTo>
                  <a:lnTo>
                    <a:pt x="279133" y="45580"/>
                  </a:lnTo>
                  <a:lnTo>
                    <a:pt x="261937" y="42684"/>
                  </a:lnTo>
                  <a:lnTo>
                    <a:pt x="244360" y="41719"/>
                  </a:lnTo>
                  <a:lnTo>
                    <a:pt x="228612" y="42583"/>
                  </a:lnTo>
                  <a:lnTo>
                    <a:pt x="187718" y="55600"/>
                  </a:lnTo>
                  <a:lnTo>
                    <a:pt x="157911" y="83121"/>
                  </a:lnTo>
                  <a:lnTo>
                    <a:pt x="141173" y="123164"/>
                  </a:lnTo>
                  <a:lnTo>
                    <a:pt x="137972" y="155168"/>
                  </a:lnTo>
                  <a:lnTo>
                    <a:pt x="139623" y="180797"/>
                  </a:lnTo>
                  <a:lnTo>
                    <a:pt x="152869" y="222440"/>
                  </a:lnTo>
                  <a:lnTo>
                    <a:pt x="179133" y="251053"/>
                  </a:lnTo>
                  <a:lnTo>
                    <a:pt x="217220" y="265455"/>
                  </a:lnTo>
                  <a:lnTo>
                    <a:pt x="240614" y="267258"/>
                  </a:lnTo>
                  <a:lnTo>
                    <a:pt x="257492" y="266496"/>
                  </a:lnTo>
                  <a:lnTo>
                    <a:pt x="302742" y="255104"/>
                  </a:lnTo>
                  <a:lnTo>
                    <a:pt x="302742" y="204990"/>
                  </a:lnTo>
                  <a:lnTo>
                    <a:pt x="288963" y="210273"/>
                  </a:lnTo>
                  <a:lnTo>
                    <a:pt x="275272" y="214744"/>
                  </a:lnTo>
                  <a:lnTo>
                    <a:pt x="268389" y="216509"/>
                  </a:lnTo>
                  <a:lnTo>
                    <a:pt x="261391" y="217779"/>
                  </a:lnTo>
                  <a:lnTo>
                    <a:pt x="254279" y="218541"/>
                  </a:lnTo>
                  <a:lnTo>
                    <a:pt x="247065" y="218795"/>
                  </a:lnTo>
                  <a:lnTo>
                    <a:pt x="225983" y="214833"/>
                  </a:lnTo>
                  <a:lnTo>
                    <a:pt x="210934" y="202958"/>
                  </a:lnTo>
                  <a:lnTo>
                    <a:pt x="201904" y="183172"/>
                  </a:lnTo>
                  <a:lnTo>
                    <a:pt x="198894" y="155460"/>
                  </a:lnTo>
                  <a:lnTo>
                    <a:pt x="199631" y="141046"/>
                  </a:lnTo>
                  <a:lnTo>
                    <a:pt x="217258" y="100088"/>
                  </a:lnTo>
                  <a:lnTo>
                    <a:pt x="243763" y="90335"/>
                  </a:lnTo>
                  <a:lnTo>
                    <a:pt x="250621" y="90576"/>
                  </a:lnTo>
                  <a:lnTo>
                    <a:pt x="294182" y="103835"/>
                  </a:lnTo>
                  <a:lnTo>
                    <a:pt x="312343" y="5717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26" name="object 26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2436458" y="4508497"/>
              <a:ext cx="187731" cy="222402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2660051" y="4505346"/>
              <a:ext cx="153669" cy="225551"/>
            </a:xfrm>
            <a:prstGeom prst="rect">
              <a:avLst/>
            </a:prstGeom>
          </p:spPr>
        </p:pic>
        <p:sp>
          <p:nvSpPr>
            <p:cNvPr id="28" name="object 28"/>
            <p:cNvSpPr/>
            <p:nvPr/>
          </p:nvSpPr>
          <p:spPr>
            <a:xfrm>
              <a:off x="2065074" y="4590102"/>
              <a:ext cx="54610" cy="53340"/>
            </a:xfrm>
            <a:custGeom>
              <a:avLst/>
              <a:gdLst/>
              <a:ahLst/>
              <a:cxnLst/>
              <a:rect l="l" t="t" r="r" b="b"/>
              <a:pathLst>
                <a:path w="54610" h="53339">
                  <a:moveTo>
                    <a:pt x="52971" y="32164"/>
                  </a:moveTo>
                  <a:lnTo>
                    <a:pt x="52049" y="36732"/>
                  </a:lnTo>
                  <a:lnTo>
                    <a:pt x="46243" y="45342"/>
                  </a:lnTo>
                  <a:lnTo>
                    <a:pt x="37633" y="51148"/>
                  </a:lnTo>
                  <a:lnTo>
                    <a:pt x="27089" y="53277"/>
                  </a:lnTo>
                  <a:lnTo>
                    <a:pt x="16544" y="51148"/>
                  </a:lnTo>
                  <a:lnTo>
                    <a:pt x="7934" y="45342"/>
                  </a:lnTo>
                  <a:lnTo>
                    <a:pt x="2128" y="36732"/>
                  </a:lnTo>
                  <a:lnTo>
                    <a:pt x="0" y="26188"/>
                  </a:lnTo>
                  <a:lnTo>
                    <a:pt x="2128" y="15643"/>
                  </a:lnTo>
                  <a:lnTo>
                    <a:pt x="7934" y="7033"/>
                  </a:lnTo>
                  <a:lnTo>
                    <a:pt x="16544" y="1227"/>
                  </a:lnTo>
                  <a:lnTo>
                    <a:pt x="22626" y="0"/>
                  </a:lnTo>
                </a:path>
                <a:path w="54610" h="53339">
                  <a:moveTo>
                    <a:pt x="53248" y="21585"/>
                  </a:moveTo>
                  <a:lnTo>
                    <a:pt x="54178" y="26188"/>
                  </a:lnTo>
                  <a:lnTo>
                    <a:pt x="52971" y="32164"/>
                  </a:lnTo>
                </a:path>
              </a:pathLst>
            </a:custGeom>
            <a:ln w="1891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object 29"/>
            <p:cNvSpPr/>
            <p:nvPr/>
          </p:nvSpPr>
          <p:spPr>
            <a:xfrm>
              <a:off x="2092163" y="4512675"/>
              <a:ext cx="7620" cy="1905"/>
            </a:xfrm>
            <a:custGeom>
              <a:avLst/>
              <a:gdLst/>
              <a:ahLst/>
              <a:cxnLst/>
              <a:rect l="l" t="t" r="r" b="b"/>
              <a:pathLst>
                <a:path w="7619" h="1904">
                  <a:moveTo>
                    <a:pt x="0" y="0"/>
                  </a:moveTo>
                  <a:lnTo>
                    <a:pt x="7429" y="1500"/>
                  </a:lnTo>
                </a:path>
              </a:pathLst>
            </a:custGeom>
            <a:ln w="1891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object 30"/>
            <p:cNvSpPr/>
            <p:nvPr/>
          </p:nvSpPr>
          <p:spPr>
            <a:xfrm>
              <a:off x="1818513" y="4509287"/>
              <a:ext cx="130810" cy="220979"/>
            </a:xfrm>
            <a:custGeom>
              <a:avLst/>
              <a:gdLst/>
              <a:ahLst/>
              <a:cxnLst/>
              <a:rect l="l" t="t" r="r" b="b"/>
              <a:pathLst>
                <a:path w="130810" h="220979">
                  <a:moveTo>
                    <a:pt x="130657" y="0"/>
                  </a:moveTo>
                  <a:lnTo>
                    <a:pt x="0" y="0"/>
                  </a:lnTo>
                  <a:lnTo>
                    <a:pt x="0" y="48260"/>
                  </a:lnTo>
                  <a:lnTo>
                    <a:pt x="0" y="90170"/>
                  </a:lnTo>
                  <a:lnTo>
                    <a:pt x="0" y="138430"/>
                  </a:lnTo>
                  <a:lnTo>
                    <a:pt x="0" y="220980"/>
                  </a:lnTo>
                  <a:lnTo>
                    <a:pt x="58826" y="220980"/>
                  </a:lnTo>
                  <a:lnTo>
                    <a:pt x="58826" y="138430"/>
                  </a:lnTo>
                  <a:lnTo>
                    <a:pt x="125056" y="138430"/>
                  </a:lnTo>
                  <a:lnTo>
                    <a:pt x="125056" y="90170"/>
                  </a:lnTo>
                  <a:lnTo>
                    <a:pt x="58826" y="90170"/>
                  </a:lnTo>
                  <a:lnTo>
                    <a:pt x="58826" y="48260"/>
                  </a:lnTo>
                  <a:lnTo>
                    <a:pt x="130657" y="48260"/>
                  </a:lnTo>
                  <a:lnTo>
                    <a:pt x="13065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" name="object 31"/>
            <p:cNvSpPr/>
            <p:nvPr/>
          </p:nvSpPr>
          <p:spPr>
            <a:xfrm>
              <a:off x="1988544" y="4512675"/>
              <a:ext cx="207645" cy="207645"/>
            </a:xfrm>
            <a:custGeom>
              <a:avLst/>
              <a:gdLst/>
              <a:ahLst/>
              <a:cxnLst/>
              <a:rect l="l" t="t" r="r" b="b"/>
              <a:pathLst>
                <a:path w="207644" h="207645">
                  <a:moveTo>
                    <a:pt x="206032" y="109590"/>
                  </a:moveTo>
                  <a:lnTo>
                    <a:pt x="199095" y="143944"/>
                  </a:lnTo>
                  <a:lnTo>
                    <a:pt x="176888" y="176877"/>
                  </a:lnTo>
                  <a:lnTo>
                    <a:pt x="143952" y="199083"/>
                  </a:lnTo>
                  <a:lnTo>
                    <a:pt x="103619" y="207225"/>
                  </a:lnTo>
                  <a:lnTo>
                    <a:pt x="63286" y="199083"/>
                  </a:lnTo>
                  <a:lnTo>
                    <a:pt x="30349" y="176877"/>
                  </a:lnTo>
                  <a:lnTo>
                    <a:pt x="8143" y="143944"/>
                  </a:lnTo>
                  <a:lnTo>
                    <a:pt x="0" y="103619"/>
                  </a:lnTo>
                  <a:lnTo>
                    <a:pt x="8143" y="63286"/>
                  </a:lnTo>
                  <a:lnTo>
                    <a:pt x="30349" y="30349"/>
                  </a:lnTo>
                  <a:lnTo>
                    <a:pt x="63286" y="8143"/>
                  </a:lnTo>
                  <a:lnTo>
                    <a:pt x="103619" y="0"/>
                  </a:lnTo>
                </a:path>
                <a:path w="207644" h="207645">
                  <a:moveTo>
                    <a:pt x="198210" y="61973"/>
                  </a:moveTo>
                  <a:lnTo>
                    <a:pt x="199095" y="63286"/>
                  </a:lnTo>
                  <a:lnTo>
                    <a:pt x="207238" y="103619"/>
                  </a:lnTo>
                  <a:lnTo>
                    <a:pt x="206032" y="109590"/>
                  </a:lnTo>
                </a:path>
              </a:pathLst>
            </a:custGeom>
            <a:ln w="1891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2" name="object 32"/>
          <p:cNvGrpSpPr/>
          <p:nvPr/>
        </p:nvGrpSpPr>
        <p:grpSpPr>
          <a:xfrm>
            <a:off x="3197684" y="4419065"/>
            <a:ext cx="1750060" cy="488315"/>
            <a:chOff x="3197684" y="4419065"/>
            <a:chExt cx="1750060" cy="488315"/>
          </a:xfrm>
        </p:grpSpPr>
        <p:sp>
          <p:nvSpPr>
            <p:cNvPr id="33" name="object 33"/>
            <p:cNvSpPr/>
            <p:nvPr/>
          </p:nvSpPr>
          <p:spPr>
            <a:xfrm>
              <a:off x="3207054" y="4494746"/>
              <a:ext cx="212725" cy="225425"/>
            </a:xfrm>
            <a:custGeom>
              <a:avLst/>
              <a:gdLst/>
              <a:ahLst/>
              <a:cxnLst/>
              <a:rect l="l" t="t" r="r" b="b"/>
              <a:pathLst>
                <a:path w="212725" h="225425">
                  <a:moveTo>
                    <a:pt x="140652" y="181597"/>
                  </a:moveTo>
                  <a:lnTo>
                    <a:pt x="52539" y="181597"/>
                  </a:lnTo>
                  <a:lnTo>
                    <a:pt x="52539" y="3797"/>
                  </a:lnTo>
                  <a:lnTo>
                    <a:pt x="0" y="3797"/>
                  </a:lnTo>
                  <a:lnTo>
                    <a:pt x="0" y="181597"/>
                  </a:lnTo>
                  <a:lnTo>
                    <a:pt x="0" y="224777"/>
                  </a:lnTo>
                  <a:lnTo>
                    <a:pt x="140652" y="224777"/>
                  </a:lnTo>
                  <a:lnTo>
                    <a:pt x="140652" y="181597"/>
                  </a:lnTo>
                  <a:close/>
                </a:path>
                <a:path w="212725" h="225425">
                  <a:moveTo>
                    <a:pt x="212153" y="61963"/>
                  </a:moveTo>
                  <a:lnTo>
                    <a:pt x="163944" y="61963"/>
                  </a:lnTo>
                  <a:lnTo>
                    <a:pt x="163944" y="225323"/>
                  </a:lnTo>
                  <a:lnTo>
                    <a:pt x="212153" y="225323"/>
                  </a:lnTo>
                  <a:lnTo>
                    <a:pt x="212153" y="61963"/>
                  </a:lnTo>
                  <a:close/>
                </a:path>
                <a:path w="212725" h="225425">
                  <a:moveTo>
                    <a:pt x="212153" y="0"/>
                  </a:moveTo>
                  <a:lnTo>
                    <a:pt x="163944" y="0"/>
                  </a:lnTo>
                  <a:lnTo>
                    <a:pt x="163944" y="48044"/>
                  </a:lnTo>
                  <a:lnTo>
                    <a:pt x="212153" y="48044"/>
                  </a:lnTo>
                  <a:lnTo>
                    <a:pt x="21215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34" name="object 34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3461435" y="4499064"/>
              <a:ext cx="170586" cy="221005"/>
            </a:xfrm>
            <a:prstGeom prst="rect">
              <a:avLst/>
            </a:prstGeom>
          </p:spPr>
        </p:pic>
        <p:pic>
          <p:nvPicPr>
            <p:cNvPr id="35" name="object 35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3666604" y="4495748"/>
              <a:ext cx="189204" cy="227634"/>
            </a:xfrm>
            <a:prstGeom prst="rect">
              <a:avLst/>
            </a:prstGeom>
          </p:spPr>
        </p:pic>
        <p:sp>
          <p:nvSpPr>
            <p:cNvPr id="36" name="object 36"/>
            <p:cNvSpPr/>
            <p:nvPr/>
          </p:nvSpPr>
          <p:spPr>
            <a:xfrm>
              <a:off x="3910977" y="4496308"/>
              <a:ext cx="212090" cy="219075"/>
            </a:xfrm>
            <a:custGeom>
              <a:avLst/>
              <a:gdLst/>
              <a:ahLst/>
              <a:cxnLst/>
              <a:rect l="l" t="t" r="r" b="b"/>
              <a:pathLst>
                <a:path w="212089" h="219075">
                  <a:moveTo>
                    <a:pt x="131927" y="127"/>
                  </a:moveTo>
                  <a:lnTo>
                    <a:pt x="104609" y="127"/>
                  </a:lnTo>
                  <a:lnTo>
                    <a:pt x="104609" y="90297"/>
                  </a:lnTo>
                  <a:lnTo>
                    <a:pt x="0" y="90297"/>
                  </a:lnTo>
                  <a:lnTo>
                    <a:pt x="0" y="114427"/>
                  </a:lnTo>
                  <a:lnTo>
                    <a:pt x="104609" y="114427"/>
                  </a:lnTo>
                  <a:lnTo>
                    <a:pt x="104609" y="218567"/>
                  </a:lnTo>
                  <a:lnTo>
                    <a:pt x="131927" y="218567"/>
                  </a:lnTo>
                  <a:lnTo>
                    <a:pt x="131927" y="114427"/>
                  </a:lnTo>
                  <a:lnTo>
                    <a:pt x="131927" y="90297"/>
                  </a:lnTo>
                  <a:lnTo>
                    <a:pt x="131927" y="127"/>
                  </a:lnTo>
                  <a:close/>
                </a:path>
                <a:path w="212089" h="219075">
                  <a:moveTo>
                    <a:pt x="211543" y="0"/>
                  </a:moveTo>
                  <a:lnTo>
                    <a:pt x="184238" y="0"/>
                  </a:lnTo>
                  <a:lnTo>
                    <a:pt x="184238" y="218224"/>
                  </a:lnTo>
                  <a:lnTo>
                    <a:pt x="211543" y="218224"/>
                  </a:lnTo>
                  <a:lnTo>
                    <a:pt x="21154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37" name="object 37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4163992" y="4492056"/>
              <a:ext cx="176034" cy="227063"/>
            </a:xfrm>
            <a:prstGeom prst="rect">
              <a:avLst/>
            </a:prstGeom>
          </p:spPr>
        </p:pic>
        <p:sp>
          <p:nvSpPr>
            <p:cNvPr id="38" name="object 38"/>
            <p:cNvSpPr/>
            <p:nvPr/>
          </p:nvSpPr>
          <p:spPr>
            <a:xfrm>
              <a:off x="4388066" y="4496104"/>
              <a:ext cx="353695" cy="218440"/>
            </a:xfrm>
            <a:custGeom>
              <a:avLst/>
              <a:gdLst/>
              <a:ahLst/>
              <a:cxnLst/>
              <a:rect l="l" t="t" r="r" b="b"/>
              <a:pathLst>
                <a:path w="353695" h="218439">
                  <a:moveTo>
                    <a:pt x="156629" y="0"/>
                  </a:moveTo>
                  <a:lnTo>
                    <a:pt x="129311" y="0"/>
                  </a:lnTo>
                  <a:lnTo>
                    <a:pt x="129311" y="90170"/>
                  </a:lnTo>
                  <a:lnTo>
                    <a:pt x="27305" y="90170"/>
                  </a:lnTo>
                  <a:lnTo>
                    <a:pt x="27305" y="0"/>
                  </a:lnTo>
                  <a:lnTo>
                    <a:pt x="0" y="0"/>
                  </a:lnTo>
                  <a:lnTo>
                    <a:pt x="0" y="90170"/>
                  </a:lnTo>
                  <a:lnTo>
                    <a:pt x="0" y="114300"/>
                  </a:lnTo>
                  <a:lnTo>
                    <a:pt x="0" y="218440"/>
                  </a:lnTo>
                  <a:lnTo>
                    <a:pt x="27305" y="218440"/>
                  </a:lnTo>
                  <a:lnTo>
                    <a:pt x="27305" y="114300"/>
                  </a:lnTo>
                  <a:lnTo>
                    <a:pt x="129311" y="114300"/>
                  </a:lnTo>
                  <a:lnTo>
                    <a:pt x="129311" y="218440"/>
                  </a:lnTo>
                  <a:lnTo>
                    <a:pt x="156629" y="218440"/>
                  </a:lnTo>
                  <a:lnTo>
                    <a:pt x="156629" y="114300"/>
                  </a:lnTo>
                  <a:lnTo>
                    <a:pt x="156629" y="90170"/>
                  </a:lnTo>
                  <a:lnTo>
                    <a:pt x="156629" y="0"/>
                  </a:lnTo>
                  <a:close/>
                </a:path>
                <a:path w="353695" h="218439">
                  <a:moveTo>
                    <a:pt x="353377" y="194310"/>
                  </a:moveTo>
                  <a:lnTo>
                    <a:pt x="238874" y="194310"/>
                  </a:lnTo>
                  <a:lnTo>
                    <a:pt x="238874" y="115570"/>
                  </a:lnTo>
                  <a:lnTo>
                    <a:pt x="327380" y="115570"/>
                  </a:lnTo>
                  <a:lnTo>
                    <a:pt x="327380" y="93980"/>
                  </a:lnTo>
                  <a:lnTo>
                    <a:pt x="238874" y="93980"/>
                  </a:lnTo>
                  <a:lnTo>
                    <a:pt x="238874" y="24130"/>
                  </a:lnTo>
                  <a:lnTo>
                    <a:pt x="350418" y="24130"/>
                  </a:lnTo>
                  <a:lnTo>
                    <a:pt x="350418" y="0"/>
                  </a:lnTo>
                  <a:lnTo>
                    <a:pt x="211556" y="0"/>
                  </a:lnTo>
                  <a:lnTo>
                    <a:pt x="211556" y="24130"/>
                  </a:lnTo>
                  <a:lnTo>
                    <a:pt x="211556" y="93980"/>
                  </a:lnTo>
                  <a:lnTo>
                    <a:pt x="211556" y="115570"/>
                  </a:lnTo>
                  <a:lnTo>
                    <a:pt x="211556" y="194310"/>
                  </a:lnTo>
                  <a:lnTo>
                    <a:pt x="211556" y="218440"/>
                  </a:lnTo>
                  <a:lnTo>
                    <a:pt x="353377" y="218440"/>
                  </a:lnTo>
                  <a:lnTo>
                    <a:pt x="353377" y="19431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39" name="object 39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4779939" y="4496312"/>
              <a:ext cx="157949" cy="218224"/>
            </a:xfrm>
            <a:prstGeom prst="rect">
              <a:avLst/>
            </a:prstGeom>
          </p:spPr>
        </p:pic>
        <p:sp>
          <p:nvSpPr>
            <p:cNvPr id="40" name="object 40"/>
            <p:cNvSpPr/>
            <p:nvPr/>
          </p:nvSpPr>
          <p:spPr>
            <a:xfrm>
              <a:off x="3197684" y="4419065"/>
              <a:ext cx="1750060" cy="488315"/>
            </a:xfrm>
            <a:custGeom>
              <a:avLst/>
              <a:gdLst/>
              <a:ahLst/>
              <a:cxnLst/>
              <a:rect l="l" t="t" r="r" b="b"/>
              <a:pathLst>
                <a:path w="1750060" h="488314">
                  <a:moveTo>
                    <a:pt x="697255" y="367830"/>
                  </a:moveTo>
                  <a:lnTo>
                    <a:pt x="687717" y="367830"/>
                  </a:lnTo>
                  <a:lnTo>
                    <a:pt x="687717" y="487959"/>
                  </a:lnTo>
                  <a:lnTo>
                    <a:pt x="713651" y="487959"/>
                  </a:lnTo>
                  <a:lnTo>
                    <a:pt x="713617" y="478472"/>
                  </a:lnTo>
                  <a:lnTo>
                    <a:pt x="697255" y="478472"/>
                  </a:lnTo>
                  <a:lnTo>
                    <a:pt x="697255" y="367830"/>
                  </a:lnTo>
                  <a:close/>
                </a:path>
                <a:path w="1750060" h="488314">
                  <a:moveTo>
                    <a:pt x="703656" y="359537"/>
                  </a:moveTo>
                  <a:lnTo>
                    <a:pt x="704075" y="478472"/>
                  </a:lnTo>
                  <a:lnTo>
                    <a:pt x="713617" y="478472"/>
                  </a:lnTo>
                  <a:lnTo>
                    <a:pt x="713231" y="369023"/>
                  </a:lnTo>
                  <a:lnTo>
                    <a:pt x="1749475" y="369023"/>
                  </a:lnTo>
                  <a:lnTo>
                    <a:pt x="1749475" y="360324"/>
                  </a:lnTo>
                  <a:lnTo>
                    <a:pt x="703656" y="359537"/>
                  </a:lnTo>
                  <a:close/>
                </a:path>
                <a:path w="1750060" h="488314">
                  <a:moveTo>
                    <a:pt x="703046" y="0"/>
                  </a:moveTo>
                  <a:lnTo>
                    <a:pt x="651776" y="67818"/>
                  </a:lnTo>
                  <a:lnTo>
                    <a:pt x="687730" y="67818"/>
                  </a:lnTo>
                  <a:lnTo>
                    <a:pt x="687730" y="343738"/>
                  </a:lnTo>
                  <a:lnTo>
                    <a:pt x="0" y="343738"/>
                  </a:lnTo>
                  <a:lnTo>
                    <a:pt x="0" y="369824"/>
                  </a:lnTo>
                  <a:lnTo>
                    <a:pt x="697255" y="367830"/>
                  </a:lnTo>
                  <a:lnTo>
                    <a:pt x="697255" y="360311"/>
                  </a:lnTo>
                  <a:lnTo>
                    <a:pt x="9537" y="360311"/>
                  </a:lnTo>
                  <a:lnTo>
                    <a:pt x="9537" y="353225"/>
                  </a:lnTo>
                  <a:lnTo>
                    <a:pt x="697268" y="353225"/>
                  </a:lnTo>
                  <a:lnTo>
                    <a:pt x="697268" y="58331"/>
                  </a:lnTo>
                  <a:lnTo>
                    <a:pt x="670877" y="58331"/>
                  </a:lnTo>
                  <a:lnTo>
                    <a:pt x="702932" y="15938"/>
                  </a:lnTo>
                  <a:lnTo>
                    <a:pt x="714728" y="15938"/>
                  </a:lnTo>
                  <a:lnTo>
                    <a:pt x="703046" y="0"/>
                  </a:lnTo>
                  <a:close/>
                </a:path>
                <a:path w="1750060" h="488314">
                  <a:moveTo>
                    <a:pt x="1749475" y="369023"/>
                  </a:moveTo>
                  <a:lnTo>
                    <a:pt x="713231" y="369023"/>
                  </a:lnTo>
                  <a:lnTo>
                    <a:pt x="1749475" y="369824"/>
                  </a:lnTo>
                  <a:lnTo>
                    <a:pt x="1749475" y="369023"/>
                  </a:lnTo>
                  <a:close/>
                </a:path>
                <a:path w="1750060" h="488314">
                  <a:moveTo>
                    <a:pt x="714728" y="15938"/>
                  </a:moveTo>
                  <a:lnTo>
                    <a:pt x="702932" y="15938"/>
                  </a:lnTo>
                  <a:lnTo>
                    <a:pt x="733996" y="58318"/>
                  </a:lnTo>
                  <a:lnTo>
                    <a:pt x="713651" y="58331"/>
                  </a:lnTo>
                  <a:lnTo>
                    <a:pt x="704126" y="58331"/>
                  </a:lnTo>
                  <a:lnTo>
                    <a:pt x="703681" y="353225"/>
                  </a:lnTo>
                  <a:lnTo>
                    <a:pt x="1739938" y="353644"/>
                  </a:lnTo>
                  <a:lnTo>
                    <a:pt x="1739938" y="360324"/>
                  </a:lnTo>
                  <a:lnTo>
                    <a:pt x="1749475" y="360324"/>
                  </a:lnTo>
                  <a:lnTo>
                    <a:pt x="1749475" y="344170"/>
                  </a:lnTo>
                  <a:lnTo>
                    <a:pt x="713232" y="343738"/>
                  </a:lnTo>
                  <a:lnTo>
                    <a:pt x="713651" y="67818"/>
                  </a:lnTo>
                  <a:lnTo>
                    <a:pt x="752741" y="67805"/>
                  </a:lnTo>
                  <a:lnTo>
                    <a:pt x="714728" y="15938"/>
                  </a:lnTo>
                  <a:close/>
                </a:path>
                <a:path w="1750060" h="488314">
                  <a:moveTo>
                    <a:pt x="697255" y="358317"/>
                  </a:moveTo>
                  <a:lnTo>
                    <a:pt x="9537" y="360311"/>
                  </a:lnTo>
                  <a:lnTo>
                    <a:pt x="697255" y="360311"/>
                  </a:lnTo>
                  <a:lnTo>
                    <a:pt x="697255" y="358317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41" name="object 41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5476013" y="4502370"/>
            <a:ext cx="1581899" cy="346333"/>
          </a:xfrm>
          <a:prstGeom prst="rect">
            <a:avLst/>
          </a:prstGeom>
        </p:spPr>
      </p:pic>
      <p:sp>
        <p:nvSpPr>
          <p:cNvPr id="42" name="object 42"/>
          <p:cNvSpPr txBox="1"/>
          <p:nvPr/>
        </p:nvSpPr>
        <p:spPr>
          <a:xfrm>
            <a:off x="5463313" y="4326559"/>
            <a:ext cx="1052830" cy="11734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65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created</a:t>
            </a:r>
            <a:r>
              <a:rPr sz="650" spc="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65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sz="650" spc="10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65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partnership</a:t>
            </a:r>
            <a:r>
              <a:rPr sz="650" spc="10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650" spc="-2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endParaRPr sz="65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object 3">
            <a:extLst>
              <a:ext uri="{FF2B5EF4-FFF2-40B4-BE49-F238E27FC236}">
                <a16:creationId xmlns:a16="http://schemas.microsoft.com/office/drawing/2014/main" id="{A283D5CF-C29E-B9F5-9756-9102F5C0B8C3}"/>
              </a:ext>
            </a:extLst>
          </p:cNvPr>
          <p:cNvSpPr txBox="1">
            <a:spLocks/>
          </p:cNvSpPr>
          <p:nvPr/>
        </p:nvSpPr>
        <p:spPr>
          <a:xfrm>
            <a:off x="1042616" y="1212748"/>
            <a:ext cx="5783634" cy="104387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3400" b="1" i="0">
                <a:solidFill>
                  <a:srgbClr val="2B388F"/>
                </a:solidFill>
                <a:latin typeface="Proxima Nova"/>
                <a:ea typeface="+mj-ea"/>
                <a:cs typeface="Proxima Nova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en-GB" sz="67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 16 &amp; 18 </a:t>
            </a:r>
            <a:endParaRPr lang="en-GB" sz="6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F6975A-DD7C-F60E-7158-3553D92DA05F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1</a:t>
            </a:fld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BA8DF-5050-1ED5-D1BC-2C574E7AAA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7300" y="1012624"/>
            <a:ext cx="5603240" cy="1077218"/>
          </a:xfrm>
        </p:spPr>
        <p:txBody>
          <a:bodyPr/>
          <a:lstStyle/>
          <a:p>
            <a:r>
              <a:rPr lang="en-GB" sz="36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So, what about Post 18?</a:t>
            </a:r>
            <a:br>
              <a:rPr lang="en-GB" sz="36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dirty="0">
              <a:solidFill>
                <a:srgbClr val="FFC000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22D609-5CAB-0573-E20C-3E084BEE94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3172" y="2152725"/>
            <a:ext cx="5663565" cy="784830"/>
          </a:xfrm>
        </p:spPr>
        <p:txBody>
          <a:bodyPr/>
          <a:lstStyle/>
          <a:p>
            <a:pPr marL="12699" marR="5079" lvl="0" indent="0" algn="ctr" defTabSz="914400" eaLnBrk="1" fontAlgn="auto" latinLnBrk="0" hangingPunct="1"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>
                <a:ln>
                  <a:noFill/>
                </a:ln>
                <a:solidFill>
                  <a:srgbClr val="2B388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Let’s talk about the opportunities available to you after you turn 18…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E2CF74A-4A0E-1BE8-3BE2-34666C0B90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788860"/>
            <a:ext cx="1566808" cy="219475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2EB64D5-829E-934C-2674-12E00D98E5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79955" y="24986"/>
            <a:ext cx="1676545" cy="197527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550F7E0-011B-A08B-9BFF-C24A7AE045B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40706" y="-19352"/>
            <a:ext cx="3785944" cy="5328366"/>
          </a:xfrm>
          <a:prstGeom prst="rect">
            <a:avLst/>
          </a:prstGeom>
        </p:spPr>
      </p:pic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34EC8F5-9E9D-8B8B-A607-E6C48B6435E8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68544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754B957-0069-1206-643B-D51F8EDD4F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1772" y="584449"/>
            <a:ext cx="914479" cy="91447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2F6FD5C-A8A4-E8A8-EEE3-B79290E7B0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21747" y="600604"/>
            <a:ext cx="914479" cy="91447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134C938-2B2D-FBF6-C80C-2DB03E380CA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79581" y="619052"/>
            <a:ext cx="914479" cy="91447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A8F3CAD-6AFF-069F-7C81-983E3DEF046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6061" y="2438986"/>
            <a:ext cx="914479" cy="91447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2478F71-5E64-2EAE-7141-C7F67664381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21747" y="2529930"/>
            <a:ext cx="914479" cy="91447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27871CD-4759-80F9-F2B6-644DA755598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759450" y="2456611"/>
            <a:ext cx="914479" cy="914479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630F87F4-3ABF-08B3-2D2F-D737FCF5811B}"/>
              </a:ext>
            </a:extLst>
          </p:cNvPr>
          <p:cNvSpPr txBox="1"/>
          <p:nvPr/>
        </p:nvSpPr>
        <p:spPr>
          <a:xfrm>
            <a:off x="-488950" y="1687378"/>
            <a:ext cx="37768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699" algn="ctr">
              <a:spcBef>
                <a:spcPts val="100"/>
              </a:spcBef>
            </a:pPr>
            <a:r>
              <a:rPr lang="en-GB" sz="1800" b="1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Higher Education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2105908-725D-7A89-FB1E-C5B20A3BFEBD}"/>
              </a:ext>
            </a:extLst>
          </p:cNvPr>
          <p:cNvSpPr txBox="1"/>
          <p:nvPr/>
        </p:nvSpPr>
        <p:spPr>
          <a:xfrm>
            <a:off x="2101888" y="1704590"/>
            <a:ext cx="28956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699" algn="ctr">
              <a:spcBef>
                <a:spcPts val="100"/>
              </a:spcBef>
            </a:pPr>
            <a:r>
              <a:rPr lang="en-GB" sz="1800" b="1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8EA8A00-EA2C-52E1-3F21-384DBF99F33B}"/>
              </a:ext>
            </a:extLst>
          </p:cNvPr>
          <p:cNvSpPr txBox="1"/>
          <p:nvPr/>
        </p:nvSpPr>
        <p:spPr>
          <a:xfrm>
            <a:off x="4139664" y="1680954"/>
            <a:ext cx="41943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699" algn="ctr">
              <a:spcBef>
                <a:spcPts val="100"/>
              </a:spcBef>
            </a:pPr>
            <a:r>
              <a:rPr lang="en-GB" sz="1800" b="1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 Year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BF6455A-9F16-5199-6F3F-6961C8402B81}"/>
              </a:ext>
            </a:extLst>
          </p:cNvPr>
          <p:cNvSpPr txBox="1"/>
          <p:nvPr/>
        </p:nvSpPr>
        <p:spPr>
          <a:xfrm>
            <a:off x="-977585" y="3409124"/>
            <a:ext cx="44577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699" algn="ctr">
              <a:spcBef>
                <a:spcPts val="100"/>
              </a:spcBef>
            </a:pPr>
            <a:r>
              <a:rPr lang="en-GB" sz="1800" b="1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Start a Business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54D5CFD-2F04-98EB-D2B4-62996EBAB398}"/>
              </a:ext>
            </a:extLst>
          </p:cNvPr>
          <p:cNvSpPr txBox="1"/>
          <p:nvPr/>
        </p:nvSpPr>
        <p:spPr>
          <a:xfrm>
            <a:off x="1479826" y="3388715"/>
            <a:ext cx="45968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699" algn="ctr">
              <a:spcBef>
                <a:spcPts val="100"/>
              </a:spcBef>
            </a:pPr>
            <a:r>
              <a:rPr lang="en-GB" sz="1800" b="1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Degree Apprenticeship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BD4B9A9-1EB8-71EC-E1C6-1F375EA2C76C}"/>
              </a:ext>
            </a:extLst>
          </p:cNvPr>
          <p:cNvSpPr txBox="1"/>
          <p:nvPr/>
        </p:nvSpPr>
        <p:spPr>
          <a:xfrm>
            <a:off x="3909405" y="3420773"/>
            <a:ext cx="45968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699" algn="ctr">
              <a:spcBef>
                <a:spcPts val="100"/>
              </a:spcBef>
            </a:pPr>
            <a:r>
              <a:rPr lang="en-GB" sz="1800" b="1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Nothing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BAB73479-9014-2FFA-ECDE-7604CD8ADF5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0" y="3962400"/>
            <a:ext cx="7556500" cy="1980535"/>
          </a:xfrm>
          <a:prstGeom prst="rect">
            <a:avLst/>
          </a:prstGeom>
        </p:spPr>
      </p:pic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99CF3CCE-82F0-7847-C02A-A23D87ADBEC1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55931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A5637DFC-8BD3-B473-2D11-627B2BF59C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5158777" y="2570608"/>
            <a:ext cx="2539720" cy="301477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601FBEC-314D-B1BF-9559-2648B67C13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1175" y="427916"/>
            <a:ext cx="5994150" cy="907892"/>
          </a:xfrm>
        </p:spPr>
        <p:txBody>
          <a:bodyPr/>
          <a:lstStyle/>
          <a:p>
            <a:r>
              <a:rPr lang="en-GB" sz="4400" dirty="0">
                <a:solidFill>
                  <a:srgbClr val="FFC000"/>
                </a:solidFill>
              </a:rPr>
              <a:t>Research Resources</a:t>
            </a:r>
            <a:br>
              <a:rPr lang="en-GB" dirty="0"/>
            </a:b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C6FEF5B-3E32-1CF8-7804-95D2EBB192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8808" y="3592199"/>
            <a:ext cx="914479" cy="91447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AF46C22-AB03-17F6-CAF9-142A94AD6888}"/>
              </a:ext>
            </a:extLst>
          </p:cNvPr>
          <p:cNvSpPr txBox="1"/>
          <p:nvPr/>
        </p:nvSpPr>
        <p:spPr>
          <a:xfrm>
            <a:off x="1667894" y="1350686"/>
            <a:ext cx="18615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02060"/>
                </a:solidFill>
              </a:rPr>
              <a:t>Apprenticeships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54B5259-6CD9-2915-1444-E72A2706FD60}"/>
              </a:ext>
            </a:extLst>
          </p:cNvPr>
          <p:cNvSpPr txBox="1"/>
          <p:nvPr/>
        </p:nvSpPr>
        <p:spPr>
          <a:xfrm>
            <a:off x="279116" y="4463906"/>
            <a:ext cx="205943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02060"/>
                </a:solidFill>
              </a:rPr>
              <a:t>Higher Education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AA5C27F-3FCA-AE3D-7AE3-8270E1C5FBBF}"/>
              </a:ext>
            </a:extLst>
          </p:cNvPr>
          <p:cNvSpPr txBox="1"/>
          <p:nvPr/>
        </p:nvSpPr>
        <p:spPr>
          <a:xfrm>
            <a:off x="1655375" y="1692343"/>
            <a:ext cx="389357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>
              <a:spcBef>
                <a:spcPts val="100"/>
              </a:spcBef>
              <a:tabLst>
                <a:tab pos="240653" algn="l"/>
                <a:tab pos="241288" algn="l"/>
              </a:tabLst>
            </a:pPr>
            <a:r>
              <a:rPr lang="en-GB" sz="1600" u="sng" spc="-20" dirty="0">
                <a:uFill>
                  <a:solidFill>
                    <a:srgbClr val="2B388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www.gov.uk/apply-</a:t>
            </a:r>
            <a:r>
              <a:rPr lang="en-GB" sz="1600" u="sng" spc="-10" dirty="0">
                <a:uFill>
                  <a:solidFill>
                    <a:srgbClr val="2B388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apprenticeship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FB8EC5F-5B4D-0034-A237-4BE3616C51D6}"/>
              </a:ext>
            </a:extLst>
          </p:cNvPr>
          <p:cNvSpPr txBox="1"/>
          <p:nvPr/>
        </p:nvSpPr>
        <p:spPr>
          <a:xfrm>
            <a:off x="2449825" y="3892327"/>
            <a:ext cx="4129708" cy="8566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41288" indent="-228588">
              <a:spcBef>
                <a:spcPts val="100"/>
              </a:spcBef>
              <a:buChar char="•"/>
              <a:tabLst>
                <a:tab pos="240653" algn="l"/>
                <a:tab pos="241288" algn="l"/>
              </a:tabLst>
            </a:pPr>
            <a:r>
              <a:rPr lang="en-GB" sz="1600" u="sng" spc="-20" dirty="0">
                <a:uFill>
                  <a:solidFill>
                    <a:srgbClr val="2B388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www.ucas.com</a:t>
            </a:r>
            <a:endParaRPr lang="en-GB" sz="1600" u="sng" spc="-20" dirty="0">
              <a:uFill>
                <a:solidFill>
                  <a:srgbClr val="2B388F"/>
                </a:solidFill>
              </a:u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41288" indent="-228588">
              <a:spcBef>
                <a:spcPts val="100"/>
              </a:spcBef>
              <a:buChar char="•"/>
              <a:tabLst>
                <a:tab pos="240653" algn="l"/>
                <a:tab pos="241288" algn="l"/>
              </a:tabLst>
            </a:pPr>
            <a:r>
              <a:rPr lang="en-GB" sz="1600" u="sng" spc="-20" dirty="0">
                <a:uFill>
                  <a:solidFill>
                    <a:srgbClr val="2B388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www.theuniguide.co.uk</a:t>
            </a:r>
            <a:endParaRPr lang="en-GB" sz="1600" u="sng" spc="-20" dirty="0">
              <a:uFill>
                <a:solidFill>
                  <a:srgbClr val="2B388F"/>
                </a:solidFill>
              </a:u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41288" indent="-228588">
              <a:spcBef>
                <a:spcPts val="100"/>
              </a:spcBef>
              <a:buChar char="•"/>
              <a:tabLst>
                <a:tab pos="240653" algn="l"/>
                <a:tab pos="241288" algn="l"/>
              </a:tabLst>
            </a:pPr>
            <a:r>
              <a:rPr lang="en-GB" sz="1600" u="sng" spc="-20" dirty="0">
                <a:uFill>
                  <a:solidFill>
                    <a:srgbClr val="2B388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  <a:hlinkClick r:id="rId8"/>
              </a:rPr>
              <a:t>www.whatuni.com</a:t>
            </a:r>
            <a:endParaRPr lang="en-GB" sz="1600" u="sng" spc="-20" dirty="0">
              <a:uFill>
                <a:solidFill>
                  <a:srgbClr val="2B388F"/>
                </a:solidFill>
              </a:u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B883856-4AC2-92E0-91E6-AA6912F043A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644488" y="2909455"/>
            <a:ext cx="1891634" cy="2438400"/>
          </a:xfrm>
          <a:prstGeom prst="rect">
            <a:avLst/>
          </a:prstGeom>
        </p:spPr>
      </p:pic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C223BAAE-FAFA-4D92-5146-839C7847F83A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12</a:t>
            </a:fld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B3212E4-5C34-122A-F670-5331FDEDBD6C}"/>
              </a:ext>
            </a:extLst>
          </p:cNvPr>
          <p:cNvSpPr txBox="1"/>
          <p:nvPr/>
        </p:nvSpPr>
        <p:spPr>
          <a:xfrm>
            <a:off x="473721" y="2605938"/>
            <a:ext cx="24095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02060"/>
                </a:solidFill>
              </a:rPr>
              <a:t>BTEC’s and T-Levels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0215371-880C-5E8F-376E-7677C5D8D1AB}"/>
              </a:ext>
            </a:extLst>
          </p:cNvPr>
          <p:cNvSpPr txBox="1"/>
          <p:nvPr/>
        </p:nvSpPr>
        <p:spPr>
          <a:xfrm>
            <a:off x="473721" y="2932897"/>
            <a:ext cx="38935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02060"/>
                </a:solidFill>
                <a:hlinkClick r:id="rId10"/>
              </a:rPr>
              <a:t>https://www.tlevels.gov.uk/students</a:t>
            </a:r>
            <a:r>
              <a:rPr lang="en-GB" dirty="0">
                <a:solidFill>
                  <a:srgbClr val="002060"/>
                </a:solidFill>
              </a:rPr>
              <a:t> </a:t>
            </a:r>
          </a:p>
        </p:txBody>
      </p:sp>
      <p:pic>
        <p:nvPicPr>
          <p:cNvPr id="18" name="Graphic 17" descr="Doctor female with solid fill">
            <a:extLst>
              <a:ext uri="{FF2B5EF4-FFF2-40B4-BE49-F238E27FC236}">
                <a16:creationId xmlns:a16="http://schemas.microsoft.com/office/drawing/2014/main" id="{A25032F3-188C-DB1F-79EB-5DAB5E698A06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4367295" y="2452255"/>
            <a:ext cx="914400" cy="914400"/>
          </a:xfrm>
          <a:prstGeom prst="rect">
            <a:avLst/>
          </a:prstGeom>
        </p:spPr>
      </p:pic>
      <p:pic>
        <p:nvPicPr>
          <p:cNvPr id="20" name="Graphic 19" descr="Scissors with solid fill">
            <a:extLst>
              <a:ext uri="{FF2B5EF4-FFF2-40B4-BE49-F238E27FC236}">
                <a16:creationId xmlns:a16="http://schemas.microsoft.com/office/drawing/2014/main" id="{1CC0B12D-8F0F-B845-1B0D-A5787B060F8C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654050" y="1262818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52231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5715"/>
            <a:ext cx="7560309" cy="5328285"/>
          </a:xfrm>
          <a:custGeom>
            <a:avLst/>
            <a:gdLst/>
            <a:ahLst/>
            <a:cxnLst/>
            <a:rect l="l" t="t" r="r" b="b"/>
            <a:pathLst>
              <a:path w="7560309" h="5328285">
                <a:moveTo>
                  <a:pt x="7559992" y="0"/>
                </a:moveTo>
                <a:lnTo>
                  <a:pt x="0" y="0"/>
                </a:lnTo>
                <a:lnTo>
                  <a:pt x="0" y="5328005"/>
                </a:lnTo>
                <a:lnTo>
                  <a:pt x="7559992" y="5328005"/>
                </a:lnTo>
                <a:lnTo>
                  <a:pt x="7559992" y="0"/>
                </a:lnTo>
                <a:close/>
              </a:path>
            </a:pathLst>
          </a:custGeom>
          <a:solidFill>
            <a:srgbClr val="FDB72E"/>
          </a:solidFill>
        </p:spPr>
        <p:txBody>
          <a:bodyPr wrap="square" lIns="0" tIns="0" rIns="0" bIns="0" rtlCol="0"/>
          <a:lstStyle/>
          <a:p>
            <a:pPr algn="l" defTabSz="711129" rtl="0">
              <a:defRPr/>
            </a:pPr>
            <a:endParaRPr lang="en-GB" sz="1800" kern="1200" dirty="0">
              <a:solidFill>
                <a:prstClr val="white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906999" y="756005"/>
            <a:ext cx="1773555" cy="0"/>
          </a:xfrm>
          <a:custGeom>
            <a:avLst/>
            <a:gdLst/>
            <a:ahLst/>
            <a:cxnLst/>
            <a:rect l="l" t="t" r="r" b="b"/>
            <a:pathLst>
              <a:path w="1773554">
                <a:moveTo>
                  <a:pt x="0" y="0"/>
                </a:moveTo>
                <a:lnTo>
                  <a:pt x="1772996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539812" y="4509174"/>
            <a:ext cx="772795" cy="224154"/>
            <a:chOff x="539812" y="4509174"/>
            <a:chExt cx="772795" cy="224154"/>
          </a:xfrm>
        </p:grpSpPr>
        <p:sp>
          <p:nvSpPr>
            <p:cNvPr id="17" name="object 17"/>
            <p:cNvSpPr/>
            <p:nvPr/>
          </p:nvSpPr>
          <p:spPr>
            <a:xfrm>
              <a:off x="539800" y="4509287"/>
              <a:ext cx="130810" cy="220979"/>
            </a:xfrm>
            <a:custGeom>
              <a:avLst/>
              <a:gdLst/>
              <a:ahLst/>
              <a:cxnLst/>
              <a:rect l="l" t="t" r="r" b="b"/>
              <a:pathLst>
                <a:path w="130809" h="220979">
                  <a:moveTo>
                    <a:pt x="130657" y="0"/>
                  </a:moveTo>
                  <a:lnTo>
                    <a:pt x="0" y="0"/>
                  </a:lnTo>
                  <a:lnTo>
                    <a:pt x="0" y="48260"/>
                  </a:lnTo>
                  <a:lnTo>
                    <a:pt x="0" y="90170"/>
                  </a:lnTo>
                  <a:lnTo>
                    <a:pt x="0" y="138430"/>
                  </a:lnTo>
                  <a:lnTo>
                    <a:pt x="0" y="220980"/>
                  </a:lnTo>
                  <a:lnTo>
                    <a:pt x="58826" y="220980"/>
                  </a:lnTo>
                  <a:lnTo>
                    <a:pt x="58826" y="138430"/>
                  </a:lnTo>
                  <a:lnTo>
                    <a:pt x="125056" y="138430"/>
                  </a:lnTo>
                  <a:lnTo>
                    <a:pt x="125056" y="90170"/>
                  </a:lnTo>
                  <a:lnTo>
                    <a:pt x="58826" y="90170"/>
                  </a:lnTo>
                  <a:lnTo>
                    <a:pt x="58826" y="48260"/>
                  </a:lnTo>
                  <a:lnTo>
                    <a:pt x="130657" y="48260"/>
                  </a:lnTo>
                  <a:lnTo>
                    <a:pt x="13065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8" name="object 1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05547" y="4509174"/>
              <a:ext cx="189179" cy="224104"/>
            </a:xfrm>
            <a:prstGeom prst="rect">
              <a:avLst/>
            </a:prstGeom>
          </p:spPr>
        </p:pic>
        <p:sp>
          <p:nvSpPr>
            <p:cNvPr id="19" name="object 19"/>
            <p:cNvSpPr/>
            <p:nvPr/>
          </p:nvSpPr>
          <p:spPr>
            <a:xfrm>
              <a:off x="924966" y="4509287"/>
              <a:ext cx="167640" cy="220979"/>
            </a:xfrm>
            <a:custGeom>
              <a:avLst/>
              <a:gdLst/>
              <a:ahLst/>
              <a:cxnLst/>
              <a:rect l="l" t="t" r="r" b="b"/>
              <a:pathLst>
                <a:path w="167640" h="220979">
                  <a:moveTo>
                    <a:pt x="167551" y="0"/>
                  </a:moveTo>
                  <a:lnTo>
                    <a:pt x="0" y="0"/>
                  </a:lnTo>
                  <a:lnTo>
                    <a:pt x="0" y="48260"/>
                  </a:lnTo>
                  <a:lnTo>
                    <a:pt x="53987" y="48260"/>
                  </a:lnTo>
                  <a:lnTo>
                    <a:pt x="53987" y="220980"/>
                  </a:lnTo>
                  <a:lnTo>
                    <a:pt x="113715" y="220980"/>
                  </a:lnTo>
                  <a:lnTo>
                    <a:pt x="113715" y="48260"/>
                  </a:lnTo>
                  <a:lnTo>
                    <a:pt x="167551" y="48260"/>
                  </a:lnTo>
                  <a:lnTo>
                    <a:pt x="16755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20" name="object 2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22913" y="4509174"/>
              <a:ext cx="189179" cy="224104"/>
            </a:xfrm>
            <a:prstGeom prst="rect">
              <a:avLst/>
            </a:prstGeom>
          </p:spPr>
        </p:pic>
      </p:grpSp>
      <p:grpSp>
        <p:nvGrpSpPr>
          <p:cNvPr id="21" name="object 21"/>
          <p:cNvGrpSpPr/>
          <p:nvPr/>
        </p:nvGrpSpPr>
        <p:grpSpPr>
          <a:xfrm>
            <a:off x="1358521" y="4509169"/>
            <a:ext cx="340995" cy="221615"/>
            <a:chOff x="1358521" y="4509169"/>
            <a:chExt cx="340995" cy="221615"/>
          </a:xfrm>
        </p:grpSpPr>
        <p:pic>
          <p:nvPicPr>
            <p:cNvPr id="22" name="object 2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358521" y="4509169"/>
              <a:ext cx="189471" cy="221094"/>
            </a:xfrm>
            <a:prstGeom prst="rect">
              <a:avLst/>
            </a:prstGeom>
          </p:spPr>
        </p:pic>
        <p:sp>
          <p:nvSpPr>
            <p:cNvPr id="23" name="object 23"/>
            <p:cNvSpPr/>
            <p:nvPr/>
          </p:nvSpPr>
          <p:spPr>
            <a:xfrm>
              <a:off x="1568107" y="4509287"/>
              <a:ext cx="131445" cy="220979"/>
            </a:xfrm>
            <a:custGeom>
              <a:avLst/>
              <a:gdLst/>
              <a:ahLst/>
              <a:cxnLst/>
              <a:rect l="l" t="t" r="r" b="b"/>
              <a:pathLst>
                <a:path w="131444" h="220979">
                  <a:moveTo>
                    <a:pt x="131254" y="0"/>
                  </a:moveTo>
                  <a:lnTo>
                    <a:pt x="0" y="0"/>
                  </a:lnTo>
                  <a:lnTo>
                    <a:pt x="0" y="48260"/>
                  </a:lnTo>
                  <a:lnTo>
                    <a:pt x="0" y="82550"/>
                  </a:lnTo>
                  <a:lnTo>
                    <a:pt x="0" y="130810"/>
                  </a:lnTo>
                  <a:lnTo>
                    <a:pt x="0" y="172720"/>
                  </a:lnTo>
                  <a:lnTo>
                    <a:pt x="0" y="220980"/>
                  </a:lnTo>
                  <a:lnTo>
                    <a:pt x="131254" y="220980"/>
                  </a:lnTo>
                  <a:lnTo>
                    <a:pt x="131254" y="172720"/>
                  </a:lnTo>
                  <a:lnTo>
                    <a:pt x="59728" y="172720"/>
                  </a:lnTo>
                  <a:lnTo>
                    <a:pt x="59728" y="130810"/>
                  </a:lnTo>
                  <a:lnTo>
                    <a:pt x="125958" y="130810"/>
                  </a:lnTo>
                  <a:lnTo>
                    <a:pt x="125958" y="82550"/>
                  </a:lnTo>
                  <a:lnTo>
                    <a:pt x="59728" y="82550"/>
                  </a:lnTo>
                  <a:lnTo>
                    <a:pt x="59728" y="48260"/>
                  </a:lnTo>
                  <a:lnTo>
                    <a:pt x="131254" y="48260"/>
                  </a:lnTo>
                  <a:lnTo>
                    <a:pt x="13125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4" name="object 24"/>
          <p:cNvGrpSpPr/>
          <p:nvPr/>
        </p:nvGrpSpPr>
        <p:grpSpPr>
          <a:xfrm>
            <a:off x="1818524" y="4463643"/>
            <a:ext cx="995680" cy="267335"/>
            <a:chOff x="1818524" y="4463643"/>
            <a:chExt cx="995680" cy="267335"/>
          </a:xfrm>
        </p:grpSpPr>
        <p:sp>
          <p:nvSpPr>
            <p:cNvPr id="25" name="object 25"/>
            <p:cNvSpPr/>
            <p:nvPr/>
          </p:nvSpPr>
          <p:spPr>
            <a:xfrm>
              <a:off x="2092147" y="4463643"/>
              <a:ext cx="312420" cy="267335"/>
            </a:xfrm>
            <a:custGeom>
              <a:avLst/>
              <a:gdLst/>
              <a:ahLst/>
              <a:cxnLst/>
              <a:rect l="l" t="t" r="r" b="b"/>
              <a:pathLst>
                <a:path w="312419" h="267335">
                  <a:moveTo>
                    <a:pt x="135153" y="79108"/>
                  </a:moveTo>
                  <a:lnTo>
                    <a:pt x="48983" y="79108"/>
                  </a:lnTo>
                  <a:lnTo>
                    <a:pt x="21717" y="0"/>
                  </a:lnTo>
                  <a:lnTo>
                    <a:pt x="0" y="152628"/>
                  </a:lnTo>
                  <a:lnTo>
                    <a:pt x="135153" y="79108"/>
                  </a:lnTo>
                  <a:close/>
                </a:path>
                <a:path w="312419" h="267335">
                  <a:moveTo>
                    <a:pt x="312343" y="57175"/>
                  </a:moveTo>
                  <a:lnTo>
                    <a:pt x="295935" y="50406"/>
                  </a:lnTo>
                  <a:lnTo>
                    <a:pt x="279133" y="45580"/>
                  </a:lnTo>
                  <a:lnTo>
                    <a:pt x="261937" y="42684"/>
                  </a:lnTo>
                  <a:lnTo>
                    <a:pt x="244360" y="41719"/>
                  </a:lnTo>
                  <a:lnTo>
                    <a:pt x="228612" y="42583"/>
                  </a:lnTo>
                  <a:lnTo>
                    <a:pt x="187718" y="55600"/>
                  </a:lnTo>
                  <a:lnTo>
                    <a:pt x="157911" y="83121"/>
                  </a:lnTo>
                  <a:lnTo>
                    <a:pt x="141173" y="123164"/>
                  </a:lnTo>
                  <a:lnTo>
                    <a:pt x="137972" y="155168"/>
                  </a:lnTo>
                  <a:lnTo>
                    <a:pt x="139623" y="180797"/>
                  </a:lnTo>
                  <a:lnTo>
                    <a:pt x="152869" y="222440"/>
                  </a:lnTo>
                  <a:lnTo>
                    <a:pt x="179133" y="251053"/>
                  </a:lnTo>
                  <a:lnTo>
                    <a:pt x="217220" y="265455"/>
                  </a:lnTo>
                  <a:lnTo>
                    <a:pt x="240614" y="267258"/>
                  </a:lnTo>
                  <a:lnTo>
                    <a:pt x="257492" y="266496"/>
                  </a:lnTo>
                  <a:lnTo>
                    <a:pt x="302742" y="255104"/>
                  </a:lnTo>
                  <a:lnTo>
                    <a:pt x="302742" y="204990"/>
                  </a:lnTo>
                  <a:lnTo>
                    <a:pt x="288963" y="210273"/>
                  </a:lnTo>
                  <a:lnTo>
                    <a:pt x="275272" y="214744"/>
                  </a:lnTo>
                  <a:lnTo>
                    <a:pt x="268389" y="216509"/>
                  </a:lnTo>
                  <a:lnTo>
                    <a:pt x="261391" y="217779"/>
                  </a:lnTo>
                  <a:lnTo>
                    <a:pt x="254279" y="218541"/>
                  </a:lnTo>
                  <a:lnTo>
                    <a:pt x="247065" y="218795"/>
                  </a:lnTo>
                  <a:lnTo>
                    <a:pt x="225983" y="214833"/>
                  </a:lnTo>
                  <a:lnTo>
                    <a:pt x="210934" y="202958"/>
                  </a:lnTo>
                  <a:lnTo>
                    <a:pt x="201904" y="183172"/>
                  </a:lnTo>
                  <a:lnTo>
                    <a:pt x="198894" y="155460"/>
                  </a:lnTo>
                  <a:lnTo>
                    <a:pt x="199631" y="141046"/>
                  </a:lnTo>
                  <a:lnTo>
                    <a:pt x="217258" y="100088"/>
                  </a:lnTo>
                  <a:lnTo>
                    <a:pt x="243763" y="90335"/>
                  </a:lnTo>
                  <a:lnTo>
                    <a:pt x="250621" y="90576"/>
                  </a:lnTo>
                  <a:lnTo>
                    <a:pt x="294182" y="103835"/>
                  </a:lnTo>
                  <a:lnTo>
                    <a:pt x="312343" y="5717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26" name="object 2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36458" y="4508497"/>
              <a:ext cx="187731" cy="222402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660051" y="4505346"/>
              <a:ext cx="153669" cy="225551"/>
            </a:xfrm>
            <a:prstGeom prst="rect">
              <a:avLst/>
            </a:prstGeom>
          </p:spPr>
        </p:pic>
        <p:sp>
          <p:nvSpPr>
            <p:cNvPr id="28" name="object 28"/>
            <p:cNvSpPr/>
            <p:nvPr/>
          </p:nvSpPr>
          <p:spPr>
            <a:xfrm>
              <a:off x="2065074" y="4590102"/>
              <a:ext cx="54610" cy="53340"/>
            </a:xfrm>
            <a:custGeom>
              <a:avLst/>
              <a:gdLst/>
              <a:ahLst/>
              <a:cxnLst/>
              <a:rect l="l" t="t" r="r" b="b"/>
              <a:pathLst>
                <a:path w="54610" h="53339">
                  <a:moveTo>
                    <a:pt x="52971" y="32164"/>
                  </a:moveTo>
                  <a:lnTo>
                    <a:pt x="52049" y="36732"/>
                  </a:lnTo>
                  <a:lnTo>
                    <a:pt x="46243" y="45342"/>
                  </a:lnTo>
                  <a:lnTo>
                    <a:pt x="37633" y="51148"/>
                  </a:lnTo>
                  <a:lnTo>
                    <a:pt x="27089" y="53277"/>
                  </a:lnTo>
                  <a:lnTo>
                    <a:pt x="16544" y="51148"/>
                  </a:lnTo>
                  <a:lnTo>
                    <a:pt x="7934" y="45342"/>
                  </a:lnTo>
                  <a:lnTo>
                    <a:pt x="2128" y="36732"/>
                  </a:lnTo>
                  <a:lnTo>
                    <a:pt x="0" y="26188"/>
                  </a:lnTo>
                  <a:lnTo>
                    <a:pt x="2128" y="15643"/>
                  </a:lnTo>
                  <a:lnTo>
                    <a:pt x="7934" y="7033"/>
                  </a:lnTo>
                  <a:lnTo>
                    <a:pt x="16544" y="1227"/>
                  </a:lnTo>
                  <a:lnTo>
                    <a:pt x="22626" y="0"/>
                  </a:lnTo>
                </a:path>
                <a:path w="54610" h="53339">
                  <a:moveTo>
                    <a:pt x="53248" y="21585"/>
                  </a:moveTo>
                  <a:lnTo>
                    <a:pt x="54178" y="26188"/>
                  </a:lnTo>
                  <a:lnTo>
                    <a:pt x="52971" y="32164"/>
                  </a:lnTo>
                </a:path>
              </a:pathLst>
            </a:custGeom>
            <a:ln w="1891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object 29"/>
            <p:cNvSpPr/>
            <p:nvPr/>
          </p:nvSpPr>
          <p:spPr>
            <a:xfrm>
              <a:off x="2092163" y="4512675"/>
              <a:ext cx="7620" cy="1905"/>
            </a:xfrm>
            <a:custGeom>
              <a:avLst/>
              <a:gdLst/>
              <a:ahLst/>
              <a:cxnLst/>
              <a:rect l="l" t="t" r="r" b="b"/>
              <a:pathLst>
                <a:path w="7619" h="1904">
                  <a:moveTo>
                    <a:pt x="0" y="0"/>
                  </a:moveTo>
                  <a:lnTo>
                    <a:pt x="7429" y="1500"/>
                  </a:lnTo>
                </a:path>
              </a:pathLst>
            </a:custGeom>
            <a:ln w="1891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object 30"/>
            <p:cNvSpPr/>
            <p:nvPr/>
          </p:nvSpPr>
          <p:spPr>
            <a:xfrm>
              <a:off x="1818513" y="4509287"/>
              <a:ext cx="130810" cy="220979"/>
            </a:xfrm>
            <a:custGeom>
              <a:avLst/>
              <a:gdLst/>
              <a:ahLst/>
              <a:cxnLst/>
              <a:rect l="l" t="t" r="r" b="b"/>
              <a:pathLst>
                <a:path w="130810" h="220979">
                  <a:moveTo>
                    <a:pt x="130657" y="0"/>
                  </a:moveTo>
                  <a:lnTo>
                    <a:pt x="0" y="0"/>
                  </a:lnTo>
                  <a:lnTo>
                    <a:pt x="0" y="48260"/>
                  </a:lnTo>
                  <a:lnTo>
                    <a:pt x="0" y="90170"/>
                  </a:lnTo>
                  <a:lnTo>
                    <a:pt x="0" y="138430"/>
                  </a:lnTo>
                  <a:lnTo>
                    <a:pt x="0" y="220980"/>
                  </a:lnTo>
                  <a:lnTo>
                    <a:pt x="58826" y="220980"/>
                  </a:lnTo>
                  <a:lnTo>
                    <a:pt x="58826" y="138430"/>
                  </a:lnTo>
                  <a:lnTo>
                    <a:pt x="125056" y="138430"/>
                  </a:lnTo>
                  <a:lnTo>
                    <a:pt x="125056" y="90170"/>
                  </a:lnTo>
                  <a:lnTo>
                    <a:pt x="58826" y="90170"/>
                  </a:lnTo>
                  <a:lnTo>
                    <a:pt x="58826" y="48260"/>
                  </a:lnTo>
                  <a:lnTo>
                    <a:pt x="130657" y="48260"/>
                  </a:lnTo>
                  <a:lnTo>
                    <a:pt x="13065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" name="object 31"/>
            <p:cNvSpPr/>
            <p:nvPr/>
          </p:nvSpPr>
          <p:spPr>
            <a:xfrm>
              <a:off x="1988544" y="4512675"/>
              <a:ext cx="207645" cy="207645"/>
            </a:xfrm>
            <a:custGeom>
              <a:avLst/>
              <a:gdLst/>
              <a:ahLst/>
              <a:cxnLst/>
              <a:rect l="l" t="t" r="r" b="b"/>
              <a:pathLst>
                <a:path w="207644" h="207645">
                  <a:moveTo>
                    <a:pt x="206032" y="109590"/>
                  </a:moveTo>
                  <a:lnTo>
                    <a:pt x="199095" y="143944"/>
                  </a:lnTo>
                  <a:lnTo>
                    <a:pt x="176888" y="176877"/>
                  </a:lnTo>
                  <a:lnTo>
                    <a:pt x="143952" y="199083"/>
                  </a:lnTo>
                  <a:lnTo>
                    <a:pt x="103619" y="207225"/>
                  </a:lnTo>
                  <a:lnTo>
                    <a:pt x="63286" y="199083"/>
                  </a:lnTo>
                  <a:lnTo>
                    <a:pt x="30349" y="176877"/>
                  </a:lnTo>
                  <a:lnTo>
                    <a:pt x="8143" y="143944"/>
                  </a:lnTo>
                  <a:lnTo>
                    <a:pt x="0" y="103619"/>
                  </a:lnTo>
                  <a:lnTo>
                    <a:pt x="8143" y="63286"/>
                  </a:lnTo>
                  <a:lnTo>
                    <a:pt x="30349" y="30349"/>
                  </a:lnTo>
                  <a:lnTo>
                    <a:pt x="63286" y="8143"/>
                  </a:lnTo>
                  <a:lnTo>
                    <a:pt x="103619" y="0"/>
                  </a:lnTo>
                </a:path>
                <a:path w="207644" h="207645">
                  <a:moveTo>
                    <a:pt x="198210" y="61973"/>
                  </a:moveTo>
                  <a:lnTo>
                    <a:pt x="199095" y="63286"/>
                  </a:lnTo>
                  <a:lnTo>
                    <a:pt x="207238" y="103619"/>
                  </a:lnTo>
                  <a:lnTo>
                    <a:pt x="206032" y="109590"/>
                  </a:lnTo>
                </a:path>
              </a:pathLst>
            </a:custGeom>
            <a:ln w="1891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2" name="object 32"/>
          <p:cNvGrpSpPr/>
          <p:nvPr/>
        </p:nvGrpSpPr>
        <p:grpSpPr>
          <a:xfrm>
            <a:off x="3197684" y="4419065"/>
            <a:ext cx="1750060" cy="488315"/>
            <a:chOff x="3197684" y="4419065"/>
            <a:chExt cx="1750060" cy="488315"/>
          </a:xfrm>
        </p:grpSpPr>
        <p:sp>
          <p:nvSpPr>
            <p:cNvPr id="33" name="object 33"/>
            <p:cNvSpPr/>
            <p:nvPr/>
          </p:nvSpPr>
          <p:spPr>
            <a:xfrm>
              <a:off x="3207054" y="4494746"/>
              <a:ext cx="212725" cy="225425"/>
            </a:xfrm>
            <a:custGeom>
              <a:avLst/>
              <a:gdLst/>
              <a:ahLst/>
              <a:cxnLst/>
              <a:rect l="l" t="t" r="r" b="b"/>
              <a:pathLst>
                <a:path w="212725" h="225425">
                  <a:moveTo>
                    <a:pt x="140652" y="181597"/>
                  </a:moveTo>
                  <a:lnTo>
                    <a:pt x="52539" y="181597"/>
                  </a:lnTo>
                  <a:lnTo>
                    <a:pt x="52539" y="3797"/>
                  </a:lnTo>
                  <a:lnTo>
                    <a:pt x="0" y="3797"/>
                  </a:lnTo>
                  <a:lnTo>
                    <a:pt x="0" y="181597"/>
                  </a:lnTo>
                  <a:lnTo>
                    <a:pt x="0" y="224777"/>
                  </a:lnTo>
                  <a:lnTo>
                    <a:pt x="140652" y="224777"/>
                  </a:lnTo>
                  <a:lnTo>
                    <a:pt x="140652" y="181597"/>
                  </a:lnTo>
                  <a:close/>
                </a:path>
                <a:path w="212725" h="225425">
                  <a:moveTo>
                    <a:pt x="212153" y="61963"/>
                  </a:moveTo>
                  <a:lnTo>
                    <a:pt x="163944" y="61963"/>
                  </a:lnTo>
                  <a:lnTo>
                    <a:pt x="163944" y="225323"/>
                  </a:lnTo>
                  <a:lnTo>
                    <a:pt x="212153" y="225323"/>
                  </a:lnTo>
                  <a:lnTo>
                    <a:pt x="212153" y="61963"/>
                  </a:lnTo>
                  <a:close/>
                </a:path>
                <a:path w="212725" h="225425">
                  <a:moveTo>
                    <a:pt x="212153" y="0"/>
                  </a:moveTo>
                  <a:lnTo>
                    <a:pt x="163944" y="0"/>
                  </a:lnTo>
                  <a:lnTo>
                    <a:pt x="163944" y="48044"/>
                  </a:lnTo>
                  <a:lnTo>
                    <a:pt x="212153" y="48044"/>
                  </a:lnTo>
                  <a:lnTo>
                    <a:pt x="21215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34" name="object 34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461435" y="4499064"/>
              <a:ext cx="170586" cy="221005"/>
            </a:xfrm>
            <a:prstGeom prst="rect">
              <a:avLst/>
            </a:prstGeom>
          </p:spPr>
        </p:pic>
        <p:pic>
          <p:nvPicPr>
            <p:cNvPr id="35" name="object 35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666604" y="4495748"/>
              <a:ext cx="189204" cy="227634"/>
            </a:xfrm>
            <a:prstGeom prst="rect">
              <a:avLst/>
            </a:prstGeom>
          </p:spPr>
        </p:pic>
        <p:sp>
          <p:nvSpPr>
            <p:cNvPr id="36" name="object 36"/>
            <p:cNvSpPr/>
            <p:nvPr/>
          </p:nvSpPr>
          <p:spPr>
            <a:xfrm>
              <a:off x="3910977" y="4496308"/>
              <a:ext cx="212090" cy="219075"/>
            </a:xfrm>
            <a:custGeom>
              <a:avLst/>
              <a:gdLst/>
              <a:ahLst/>
              <a:cxnLst/>
              <a:rect l="l" t="t" r="r" b="b"/>
              <a:pathLst>
                <a:path w="212089" h="219075">
                  <a:moveTo>
                    <a:pt x="131927" y="127"/>
                  </a:moveTo>
                  <a:lnTo>
                    <a:pt x="104609" y="127"/>
                  </a:lnTo>
                  <a:lnTo>
                    <a:pt x="104609" y="90297"/>
                  </a:lnTo>
                  <a:lnTo>
                    <a:pt x="0" y="90297"/>
                  </a:lnTo>
                  <a:lnTo>
                    <a:pt x="0" y="114427"/>
                  </a:lnTo>
                  <a:lnTo>
                    <a:pt x="104609" y="114427"/>
                  </a:lnTo>
                  <a:lnTo>
                    <a:pt x="104609" y="218567"/>
                  </a:lnTo>
                  <a:lnTo>
                    <a:pt x="131927" y="218567"/>
                  </a:lnTo>
                  <a:lnTo>
                    <a:pt x="131927" y="114427"/>
                  </a:lnTo>
                  <a:lnTo>
                    <a:pt x="131927" y="90297"/>
                  </a:lnTo>
                  <a:lnTo>
                    <a:pt x="131927" y="127"/>
                  </a:lnTo>
                  <a:close/>
                </a:path>
                <a:path w="212089" h="219075">
                  <a:moveTo>
                    <a:pt x="211543" y="0"/>
                  </a:moveTo>
                  <a:lnTo>
                    <a:pt x="184238" y="0"/>
                  </a:lnTo>
                  <a:lnTo>
                    <a:pt x="184238" y="218224"/>
                  </a:lnTo>
                  <a:lnTo>
                    <a:pt x="211543" y="218224"/>
                  </a:lnTo>
                  <a:lnTo>
                    <a:pt x="21154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37" name="object 37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4163992" y="4492056"/>
              <a:ext cx="176034" cy="227063"/>
            </a:xfrm>
            <a:prstGeom prst="rect">
              <a:avLst/>
            </a:prstGeom>
          </p:spPr>
        </p:pic>
        <p:sp>
          <p:nvSpPr>
            <p:cNvPr id="38" name="object 38"/>
            <p:cNvSpPr/>
            <p:nvPr/>
          </p:nvSpPr>
          <p:spPr>
            <a:xfrm>
              <a:off x="4388066" y="4496104"/>
              <a:ext cx="353695" cy="218440"/>
            </a:xfrm>
            <a:custGeom>
              <a:avLst/>
              <a:gdLst/>
              <a:ahLst/>
              <a:cxnLst/>
              <a:rect l="l" t="t" r="r" b="b"/>
              <a:pathLst>
                <a:path w="353695" h="218439">
                  <a:moveTo>
                    <a:pt x="156629" y="0"/>
                  </a:moveTo>
                  <a:lnTo>
                    <a:pt x="129311" y="0"/>
                  </a:lnTo>
                  <a:lnTo>
                    <a:pt x="129311" y="90170"/>
                  </a:lnTo>
                  <a:lnTo>
                    <a:pt x="27305" y="90170"/>
                  </a:lnTo>
                  <a:lnTo>
                    <a:pt x="27305" y="0"/>
                  </a:lnTo>
                  <a:lnTo>
                    <a:pt x="0" y="0"/>
                  </a:lnTo>
                  <a:lnTo>
                    <a:pt x="0" y="90170"/>
                  </a:lnTo>
                  <a:lnTo>
                    <a:pt x="0" y="114300"/>
                  </a:lnTo>
                  <a:lnTo>
                    <a:pt x="0" y="218440"/>
                  </a:lnTo>
                  <a:lnTo>
                    <a:pt x="27305" y="218440"/>
                  </a:lnTo>
                  <a:lnTo>
                    <a:pt x="27305" y="114300"/>
                  </a:lnTo>
                  <a:lnTo>
                    <a:pt x="129311" y="114300"/>
                  </a:lnTo>
                  <a:lnTo>
                    <a:pt x="129311" y="218440"/>
                  </a:lnTo>
                  <a:lnTo>
                    <a:pt x="156629" y="218440"/>
                  </a:lnTo>
                  <a:lnTo>
                    <a:pt x="156629" y="114300"/>
                  </a:lnTo>
                  <a:lnTo>
                    <a:pt x="156629" y="90170"/>
                  </a:lnTo>
                  <a:lnTo>
                    <a:pt x="156629" y="0"/>
                  </a:lnTo>
                  <a:close/>
                </a:path>
                <a:path w="353695" h="218439">
                  <a:moveTo>
                    <a:pt x="353377" y="194310"/>
                  </a:moveTo>
                  <a:lnTo>
                    <a:pt x="238874" y="194310"/>
                  </a:lnTo>
                  <a:lnTo>
                    <a:pt x="238874" y="115570"/>
                  </a:lnTo>
                  <a:lnTo>
                    <a:pt x="327380" y="115570"/>
                  </a:lnTo>
                  <a:lnTo>
                    <a:pt x="327380" y="93980"/>
                  </a:lnTo>
                  <a:lnTo>
                    <a:pt x="238874" y="93980"/>
                  </a:lnTo>
                  <a:lnTo>
                    <a:pt x="238874" y="24130"/>
                  </a:lnTo>
                  <a:lnTo>
                    <a:pt x="350418" y="24130"/>
                  </a:lnTo>
                  <a:lnTo>
                    <a:pt x="350418" y="0"/>
                  </a:lnTo>
                  <a:lnTo>
                    <a:pt x="211556" y="0"/>
                  </a:lnTo>
                  <a:lnTo>
                    <a:pt x="211556" y="24130"/>
                  </a:lnTo>
                  <a:lnTo>
                    <a:pt x="211556" y="93980"/>
                  </a:lnTo>
                  <a:lnTo>
                    <a:pt x="211556" y="115570"/>
                  </a:lnTo>
                  <a:lnTo>
                    <a:pt x="211556" y="194310"/>
                  </a:lnTo>
                  <a:lnTo>
                    <a:pt x="211556" y="218440"/>
                  </a:lnTo>
                  <a:lnTo>
                    <a:pt x="353377" y="218440"/>
                  </a:lnTo>
                  <a:lnTo>
                    <a:pt x="353377" y="19431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39" name="object 39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4779939" y="4496312"/>
              <a:ext cx="157949" cy="218224"/>
            </a:xfrm>
            <a:prstGeom prst="rect">
              <a:avLst/>
            </a:prstGeom>
          </p:spPr>
        </p:pic>
        <p:sp>
          <p:nvSpPr>
            <p:cNvPr id="40" name="object 40"/>
            <p:cNvSpPr/>
            <p:nvPr/>
          </p:nvSpPr>
          <p:spPr>
            <a:xfrm>
              <a:off x="3197684" y="4419065"/>
              <a:ext cx="1750060" cy="488315"/>
            </a:xfrm>
            <a:custGeom>
              <a:avLst/>
              <a:gdLst/>
              <a:ahLst/>
              <a:cxnLst/>
              <a:rect l="l" t="t" r="r" b="b"/>
              <a:pathLst>
                <a:path w="1750060" h="488314">
                  <a:moveTo>
                    <a:pt x="697255" y="367830"/>
                  </a:moveTo>
                  <a:lnTo>
                    <a:pt x="687717" y="367830"/>
                  </a:lnTo>
                  <a:lnTo>
                    <a:pt x="687717" y="487959"/>
                  </a:lnTo>
                  <a:lnTo>
                    <a:pt x="713651" y="487959"/>
                  </a:lnTo>
                  <a:lnTo>
                    <a:pt x="713617" y="478472"/>
                  </a:lnTo>
                  <a:lnTo>
                    <a:pt x="697255" y="478472"/>
                  </a:lnTo>
                  <a:lnTo>
                    <a:pt x="697255" y="367830"/>
                  </a:lnTo>
                  <a:close/>
                </a:path>
                <a:path w="1750060" h="488314">
                  <a:moveTo>
                    <a:pt x="703656" y="359537"/>
                  </a:moveTo>
                  <a:lnTo>
                    <a:pt x="704075" y="478472"/>
                  </a:lnTo>
                  <a:lnTo>
                    <a:pt x="713617" y="478472"/>
                  </a:lnTo>
                  <a:lnTo>
                    <a:pt x="713231" y="369023"/>
                  </a:lnTo>
                  <a:lnTo>
                    <a:pt x="1749475" y="369023"/>
                  </a:lnTo>
                  <a:lnTo>
                    <a:pt x="1749475" y="360324"/>
                  </a:lnTo>
                  <a:lnTo>
                    <a:pt x="703656" y="359537"/>
                  </a:lnTo>
                  <a:close/>
                </a:path>
                <a:path w="1750060" h="488314">
                  <a:moveTo>
                    <a:pt x="703046" y="0"/>
                  </a:moveTo>
                  <a:lnTo>
                    <a:pt x="651776" y="67818"/>
                  </a:lnTo>
                  <a:lnTo>
                    <a:pt x="687730" y="67818"/>
                  </a:lnTo>
                  <a:lnTo>
                    <a:pt x="687730" y="343738"/>
                  </a:lnTo>
                  <a:lnTo>
                    <a:pt x="0" y="343738"/>
                  </a:lnTo>
                  <a:lnTo>
                    <a:pt x="0" y="369824"/>
                  </a:lnTo>
                  <a:lnTo>
                    <a:pt x="697255" y="367830"/>
                  </a:lnTo>
                  <a:lnTo>
                    <a:pt x="697255" y="360311"/>
                  </a:lnTo>
                  <a:lnTo>
                    <a:pt x="9537" y="360311"/>
                  </a:lnTo>
                  <a:lnTo>
                    <a:pt x="9537" y="353225"/>
                  </a:lnTo>
                  <a:lnTo>
                    <a:pt x="697268" y="353225"/>
                  </a:lnTo>
                  <a:lnTo>
                    <a:pt x="697268" y="58331"/>
                  </a:lnTo>
                  <a:lnTo>
                    <a:pt x="670877" y="58331"/>
                  </a:lnTo>
                  <a:lnTo>
                    <a:pt x="702932" y="15938"/>
                  </a:lnTo>
                  <a:lnTo>
                    <a:pt x="714728" y="15938"/>
                  </a:lnTo>
                  <a:lnTo>
                    <a:pt x="703046" y="0"/>
                  </a:lnTo>
                  <a:close/>
                </a:path>
                <a:path w="1750060" h="488314">
                  <a:moveTo>
                    <a:pt x="1749475" y="369023"/>
                  </a:moveTo>
                  <a:lnTo>
                    <a:pt x="713231" y="369023"/>
                  </a:lnTo>
                  <a:lnTo>
                    <a:pt x="1749475" y="369824"/>
                  </a:lnTo>
                  <a:lnTo>
                    <a:pt x="1749475" y="369023"/>
                  </a:lnTo>
                  <a:close/>
                </a:path>
                <a:path w="1750060" h="488314">
                  <a:moveTo>
                    <a:pt x="714728" y="15938"/>
                  </a:moveTo>
                  <a:lnTo>
                    <a:pt x="702932" y="15938"/>
                  </a:lnTo>
                  <a:lnTo>
                    <a:pt x="733996" y="58318"/>
                  </a:lnTo>
                  <a:lnTo>
                    <a:pt x="713651" y="58331"/>
                  </a:lnTo>
                  <a:lnTo>
                    <a:pt x="704126" y="58331"/>
                  </a:lnTo>
                  <a:lnTo>
                    <a:pt x="703681" y="353225"/>
                  </a:lnTo>
                  <a:lnTo>
                    <a:pt x="1739938" y="353644"/>
                  </a:lnTo>
                  <a:lnTo>
                    <a:pt x="1739938" y="360324"/>
                  </a:lnTo>
                  <a:lnTo>
                    <a:pt x="1749475" y="360324"/>
                  </a:lnTo>
                  <a:lnTo>
                    <a:pt x="1749475" y="344170"/>
                  </a:lnTo>
                  <a:lnTo>
                    <a:pt x="713232" y="343738"/>
                  </a:lnTo>
                  <a:lnTo>
                    <a:pt x="713651" y="67818"/>
                  </a:lnTo>
                  <a:lnTo>
                    <a:pt x="752741" y="67805"/>
                  </a:lnTo>
                  <a:lnTo>
                    <a:pt x="714728" y="15938"/>
                  </a:lnTo>
                  <a:close/>
                </a:path>
                <a:path w="1750060" h="488314">
                  <a:moveTo>
                    <a:pt x="697255" y="358317"/>
                  </a:moveTo>
                  <a:lnTo>
                    <a:pt x="9537" y="360311"/>
                  </a:lnTo>
                  <a:lnTo>
                    <a:pt x="697255" y="360311"/>
                  </a:lnTo>
                  <a:lnTo>
                    <a:pt x="697255" y="358317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41" name="object 41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5476013" y="4502370"/>
            <a:ext cx="1581899" cy="346333"/>
          </a:xfrm>
          <a:prstGeom prst="rect">
            <a:avLst/>
          </a:prstGeom>
        </p:spPr>
      </p:pic>
      <p:sp>
        <p:nvSpPr>
          <p:cNvPr id="42" name="object 42"/>
          <p:cNvSpPr txBox="1"/>
          <p:nvPr/>
        </p:nvSpPr>
        <p:spPr>
          <a:xfrm>
            <a:off x="5463313" y="4326559"/>
            <a:ext cx="1052830" cy="11734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65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created</a:t>
            </a:r>
            <a:r>
              <a:rPr sz="650" spc="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65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sz="650" spc="10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65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partnership</a:t>
            </a:r>
            <a:r>
              <a:rPr sz="650" spc="10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650" spc="-2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endParaRPr sz="65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3" name="Picture 52">
            <a:extLst>
              <a:ext uri="{FF2B5EF4-FFF2-40B4-BE49-F238E27FC236}">
                <a16:creationId xmlns:a16="http://schemas.microsoft.com/office/drawing/2014/main" id="{C90FE416-A6A9-C1ED-9C3D-ABE7A563C62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188196" y="249993"/>
            <a:ext cx="2956816" cy="506012"/>
          </a:xfrm>
          <a:prstGeom prst="rect">
            <a:avLst/>
          </a:prstGeom>
        </p:spPr>
      </p:pic>
      <p:sp>
        <p:nvSpPr>
          <p:cNvPr id="54" name="Slide Number Placeholder 53">
            <a:extLst>
              <a:ext uri="{FF2B5EF4-FFF2-40B4-BE49-F238E27FC236}">
                <a16:creationId xmlns:a16="http://schemas.microsoft.com/office/drawing/2014/main" id="{F45B02D6-393C-612B-AF81-B8979A0B3449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13</a:t>
            </a:fld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F14D03E-E0D0-DC12-BE31-67E61991F47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 rot="21429736">
            <a:off x="1522237" y="856584"/>
            <a:ext cx="4386122" cy="335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3430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6327C80F-93E2-2AA6-312D-CA987E4AF2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2434879" y="473134"/>
            <a:ext cx="2121592" cy="812164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C94EF9B-FA16-377D-A68A-2F44658F2E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7580" y="535275"/>
            <a:ext cx="6756150" cy="683925"/>
          </a:xfrm>
        </p:spPr>
        <p:txBody>
          <a:bodyPr/>
          <a:lstStyle/>
          <a:p>
            <a:pPr marL="12699" marR="0" lvl="0" indent="0" algn="ctr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tabLst/>
              <a:defRPr/>
            </a:pP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srgbClr val="2B388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There are 3 things to consider when thinking about what options to pick in your next stage of education</a:t>
            </a:r>
            <a:b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BAA4BF1-9A66-1616-0FEE-729443CD7B2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50236" y="1534869"/>
            <a:ext cx="914479" cy="914479"/>
          </a:xfrm>
          <a:prstGeom prst="rect">
            <a:avLst/>
          </a:prstGeom>
          <a:ln w="38100">
            <a:solidFill>
              <a:srgbClr val="FFC000"/>
            </a:solidFill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68552E4-5BA1-E5BD-C7AB-636A008A8B5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09191" y="1534869"/>
            <a:ext cx="914479" cy="914479"/>
          </a:xfrm>
          <a:prstGeom prst="rect">
            <a:avLst/>
          </a:prstGeom>
          <a:ln w="38100">
            <a:solidFill>
              <a:srgbClr val="FFC000"/>
            </a:solidFill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473DD05-CAB5-9BD8-74B0-6100C651355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16058" y="1534869"/>
            <a:ext cx="914479" cy="914479"/>
          </a:xfrm>
          <a:prstGeom prst="rect">
            <a:avLst/>
          </a:prstGeom>
          <a:ln w="38100">
            <a:solidFill>
              <a:srgbClr val="FFC000"/>
            </a:solidFill>
          </a:ln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9328FD6-03FE-AC31-7DBE-27B23B13FBB7}"/>
              </a:ext>
            </a:extLst>
          </p:cNvPr>
          <p:cNvSpPr txBox="1"/>
          <p:nvPr/>
        </p:nvSpPr>
        <p:spPr>
          <a:xfrm>
            <a:off x="721972" y="2827495"/>
            <a:ext cx="2131535" cy="16081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699" marR="0" lvl="0" indent="0" algn="ctr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 dirty="0">
                <a:ln>
                  <a:noFill/>
                </a:ln>
                <a:solidFill>
                  <a:srgbClr val="2B388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What you enjoy</a:t>
            </a:r>
          </a:p>
          <a:p>
            <a:pPr marL="12699" marR="0" lvl="0" indent="0" algn="ctr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 dirty="0">
                <a:ln>
                  <a:noFill/>
                </a:ln>
                <a:solidFill>
                  <a:srgbClr val="2B388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____</a:t>
            </a:r>
          </a:p>
          <a:p>
            <a:pPr marL="12699" marR="0" lvl="0" indent="0" algn="ctr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>
              <a:ln>
                <a:noFill/>
              </a:ln>
              <a:solidFill>
                <a:srgbClr val="2B388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699" marR="0" lvl="0" indent="0" algn="ctr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srgbClr val="2B388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What subjects or topics particularly interest you and you enjoy learning more about?</a:t>
            </a:r>
            <a:endParaRPr kumimoji="0" lang="en-GB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B093C98-5DF4-5D57-5E9D-5E3D5C245117}"/>
              </a:ext>
            </a:extLst>
          </p:cNvPr>
          <p:cNvSpPr txBox="1"/>
          <p:nvPr/>
        </p:nvSpPr>
        <p:spPr>
          <a:xfrm>
            <a:off x="2773690" y="2850017"/>
            <a:ext cx="2009119" cy="12388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699" marR="0" lvl="0" indent="0" algn="ctr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 dirty="0">
                <a:ln>
                  <a:noFill/>
                </a:ln>
                <a:solidFill>
                  <a:srgbClr val="2B388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Your Strengths</a:t>
            </a:r>
          </a:p>
          <a:p>
            <a:pPr marL="12699" marR="0" lvl="0" indent="0" algn="ctr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 dirty="0">
                <a:ln>
                  <a:noFill/>
                </a:ln>
                <a:solidFill>
                  <a:srgbClr val="2B388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____</a:t>
            </a:r>
          </a:p>
          <a:p>
            <a:pPr marL="12699" marR="0" lvl="0" indent="0" algn="ctr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>
              <a:ln>
                <a:noFill/>
              </a:ln>
              <a:solidFill>
                <a:srgbClr val="2B388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699" marR="0" lvl="0" indent="0" algn="ctr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srgbClr val="2B388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Things you’re </a:t>
            </a:r>
            <a:r>
              <a: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srgbClr val="2B388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naturally </a:t>
            </a: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srgbClr val="2B388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good at</a:t>
            </a:r>
            <a:endParaRPr kumimoji="0" lang="en-GB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22102CC-9EFD-F750-233C-BE74AB1CB57E}"/>
              </a:ext>
            </a:extLst>
          </p:cNvPr>
          <p:cNvSpPr txBox="1"/>
          <p:nvPr/>
        </p:nvSpPr>
        <p:spPr>
          <a:xfrm>
            <a:off x="5086206" y="2894488"/>
            <a:ext cx="1748322" cy="14362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699" marR="0" lvl="0" indent="0" algn="ctr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 dirty="0">
                <a:ln>
                  <a:noFill/>
                </a:ln>
                <a:solidFill>
                  <a:srgbClr val="2B388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Your Skills</a:t>
            </a:r>
          </a:p>
          <a:p>
            <a:pPr marL="12699" marR="0" lvl="0" indent="0" algn="ctr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 dirty="0">
                <a:ln>
                  <a:noFill/>
                </a:ln>
                <a:solidFill>
                  <a:srgbClr val="2B388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____</a:t>
            </a:r>
          </a:p>
          <a:p>
            <a:pPr marL="12699" marR="0" lvl="0" indent="0" algn="ctr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>
              <a:ln>
                <a:noFill/>
              </a:ln>
              <a:solidFill>
                <a:srgbClr val="2B388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699" marR="0" lvl="0" indent="0" algn="ctr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srgbClr val="2B388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Things you have </a:t>
            </a:r>
            <a:r>
              <a: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srgbClr val="2B388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learnt</a:t>
            </a: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srgbClr val="2B388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to be good </a:t>
            </a:r>
          </a:p>
          <a:p>
            <a:pPr marL="12699" marR="0" lvl="0" indent="0" algn="ctr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srgbClr val="2B388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at over time</a:t>
            </a:r>
            <a:endParaRPr kumimoji="0" lang="en-GB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A1D66C1B-CCB9-9BFC-6DBC-0A78982DE797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317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60970" y="4055846"/>
            <a:ext cx="6522479" cy="341630"/>
          </a:xfrm>
          <a:custGeom>
            <a:avLst/>
            <a:gdLst/>
            <a:ahLst/>
            <a:cxnLst/>
            <a:rect l="l" t="t" r="r" b="b"/>
            <a:pathLst>
              <a:path w="6341109" h="341629">
                <a:moveTo>
                  <a:pt x="6340678" y="0"/>
                </a:moveTo>
                <a:lnTo>
                  <a:pt x="0" y="0"/>
                </a:lnTo>
                <a:lnTo>
                  <a:pt x="0" y="341122"/>
                </a:lnTo>
                <a:lnTo>
                  <a:pt x="6340678" y="341122"/>
                </a:lnTo>
                <a:lnTo>
                  <a:pt x="6340678" y="0"/>
                </a:lnTo>
                <a:close/>
              </a:path>
            </a:pathLst>
          </a:custGeom>
          <a:solidFill>
            <a:srgbClr val="2B388F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90530" y="739639"/>
            <a:ext cx="469265" cy="3111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algn="ctr">
              <a:lnSpc>
                <a:spcPct val="150000"/>
              </a:lnSpc>
              <a:spcBef>
                <a:spcPts val="100"/>
              </a:spcBef>
            </a:pPr>
            <a:r>
              <a:rPr sz="1500" spc="-2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Level </a:t>
            </a:r>
            <a:r>
              <a:rPr sz="1500" spc="-5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sz="15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  <a:spcBef>
                <a:spcPts val="900"/>
              </a:spcBef>
            </a:pPr>
            <a:r>
              <a:rPr sz="15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sz="15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  <a:spcBef>
                <a:spcPts val="900"/>
              </a:spcBef>
            </a:pPr>
            <a:r>
              <a:rPr sz="15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sz="15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  <a:spcBef>
                <a:spcPts val="900"/>
              </a:spcBef>
            </a:pPr>
            <a:r>
              <a:rPr sz="15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sz="15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  <a:spcBef>
                <a:spcPts val="900"/>
              </a:spcBef>
            </a:pPr>
            <a:r>
              <a:rPr sz="15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sz="15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  <a:spcBef>
                <a:spcPts val="900"/>
              </a:spcBef>
            </a:pPr>
            <a:r>
              <a:rPr sz="15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sz="15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  <a:spcBef>
                <a:spcPts val="900"/>
              </a:spcBef>
            </a:pPr>
            <a:r>
              <a:rPr sz="15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sz="15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  <a:spcBef>
                <a:spcPts val="900"/>
              </a:spcBef>
            </a:pPr>
            <a:r>
              <a:rPr sz="15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sz="15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527300" y="238624"/>
            <a:ext cx="6756149" cy="53604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Routes</a:t>
            </a:r>
            <a:r>
              <a:rPr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Qualification</a:t>
            </a:r>
            <a:r>
              <a:rPr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Levels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194918" y="4102139"/>
            <a:ext cx="2107332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SKILLS FOR </a:t>
            </a:r>
            <a:r>
              <a:rPr sz="1500" b="1" spc="-2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LIFE</a:t>
            </a:r>
            <a:endParaRPr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085397" y="4835804"/>
            <a:ext cx="2099310" cy="168910"/>
          </a:xfrm>
          <a:custGeom>
            <a:avLst/>
            <a:gdLst/>
            <a:ahLst/>
            <a:cxnLst/>
            <a:rect l="l" t="t" r="r" b="b"/>
            <a:pathLst>
              <a:path w="2099309" h="168910">
                <a:moveTo>
                  <a:pt x="17513" y="3428"/>
                </a:moveTo>
                <a:lnTo>
                  <a:pt x="0" y="3428"/>
                </a:lnTo>
                <a:lnTo>
                  <a:pt x="36182" y="130467"/>
                </a:lnTo>
                <a:lnTo>
                  <a:pt x="53327" y="130467"/>
                </a:lnTo>
                <a:lnTo>
                  <a:pt x="59099" y="109346"/>
                </a:lnTo>
                <a:lnTo>
                  <a:pt x="45707" y="109346"/>
                </a:lnTo>
                <a:lnTo>
                  <a:pt x="17513" y="3428"/>
                </a:lnTo>
                <a:close/>
              </a:path>
              <a:path w="2099309" h="168910">
                <a:moveTo>
                  <a:pt x="94748" y="28003"/>
                </a:moveTo>
                <a:lnTo>
                  <a:pt x="81330" y="28003"/>
                </a:lnTo>
                <a:lnTo>
                  <a:pt x="109321" y="130467"/>
                </a:lnTo>
                <a:lnTo>
                  <a:pt x="126466" y="130467"/>
                </a:lnTo>
                <a:lnTo>
                  <a:pt x="132484" y="109346"/>
                </a:lnTo>
                <a:lnTo>
                  <a:pt x="117132" y="109346"/>
                </a:lnTo>
                <a:lnTo>
                  <a:pt x="94748" y="28003"/>
                </a:lnTo>
                <a:close/>
              </a:path>
              <a:path w="2099309" h="168910">
                <a:moveTo>
                  <a:pt x="87985" y="3428"/>
                </a:moveTo>
                <a:lnTo>
                  <a:pt x="74853" y="3428"/>
                </a:lnTo>
                <a:lnTo>
                  <a:pt x="45707" y="109346"/>
                </a:lnTo>
                <a:lnTo>
                  <a:pt x="59099" y="109346"/>
                </a:lnTo>
                <a:lnTo>
                  <a:pt x="81330" y="28003"/>
                </a:lnTo>
                <a:lnTo>
                  <a:pt x="94748" y="28003"/>
                </a:lnTo>
                <a:lnTo>
                  <a:pt x="87985" y="3428"/>
                </a:lnTo>
                <a:close/>
              </a:path>
              <a:path w="2099309" h="168910">
                <a:moveTo>
                  <a:pt x="162661" y="3428"/>
                </a:moveTo>
                <a:lnTo>
                  <a:pt x="145135" y="3428"/>
                </a:lnTo>
                <a:lnTo>
                  <a:pt x="117132" y="109346"/>
                </a:lnTo>
                <a:lnTo>
                  <a:pt x="132484" y="109346"/>
                </a:lnTo>
                <a:lnTo>
                  <a:pt x="162661" y="3428"/>
                </a:lnTo>
                <a:close/>
              </a:path>
              <a:path w="2099309" h="168910">
                <a:moveTo>
                  <a:pt x="234492" y="1333"/>
                </a:moveTo>
                <a:lnTo>
                  <a:pt x="208724" y="6321"/>
                </a:lnTo>
                <a:lnTo>
                  <a:pt x="188822" y="20110"/>
                </a:lnTo>
                <a:lnTo>
                  <a:pt x="175994" y="40938"/>
                </a:lnTo>
                <a:lnTo>
                  <a:pt x="171450" y="67043"/>
                </a:lnTo>
                <a:lnTo>
                  <a:pt x="175994" y="93148"/>
                </a:lnTo>
                <a:lnTo>
                  <a:pt x="188822" y="113976"/>
                </a:lnTo>
                <a:lnTo>
                  <a:pt x="208724" y="127765"/>
                </a:lnTo>
                <a:lnTo>
                  <a:pt x="234492" y="132753"/>
                </a:lnTo>
                <a:lnTo>
                  <a:pt x="260175" y="127765"/>
                </a:lnTo>
                <a:lnTo>
                  <a:pt x="273292" y="118681"/>
                </a:lnTo>
                <a:lnTo>
                  <a:pt x="234492" y="118681"/>
                </a:lnTo>
                <a:lnTo>
                  <a:pt x="215137" y="114765"/>
                </a:lnTo>
                <a:lnTo>
                  <a:pt x="200429" y="103935"/>
                </a:lnTo>
                <a:lnTo>
                  <a:pt x="191082" y="87568"/>
                </a:lnTo>
                <a:lnTo>
                  <a:pt x="187807" y="67043"/>
                </a:lnTo>
                <a:lnTo>
                  <a:pt x="191082" y="46432"/>
                </a:lnTo>
                <a:lnTo>
                  <a:pt x="200429" y="30075"/>
                </a:lnTo>
                <a:lnTo>
                  <a:pt x="215137" y="19292"/>
                </a:lnTo>
                <a:lnTo>
                  <a:pt x="234492" y="15405"/>
                </a:lnTo>
                <a:lnTo>
                  <a:pt x="273292" y="15405"/>
                </a:lnTo>
                <a:lnTo>
                  <a:pt x="260175" y="6321"/>
                </a:lnTo>
                <a:lnTo>
                  <a:pt x="234492" y="1333"/>
                </a:lnTo>
                <a:close/>
              </a:path>
              <a:path w="2099309" h="168910">
                <a:moveTo>
                  <a:pt x="273292" y="15405"/>
                </a:moveTo>
                <a:lnTo>
                  <a:pt x="234492" y="15405"/>
                </a:lnTo>
                <a:lnTo>
                  <a:pt x="253762" y="19292"/>
                </a:lnTo>
                <a:lnTo>
                  <a:pt x="268479" y="30075"/>
                </a:lnTo>
                <a:lnTo>
                  <a:pt x="277875" y="46432"/>
                </a:lnTo>
                <a:lnTo>
                  <a:pt x="281178" y="67043"/>
                </a:lnTo>
                <a:lnTo>
                  <a:pt x="277875" y="87568"/>
                </a:lnTo>
                <a:lnTo>
                  <a:pt x="268479" y="103935"/>
                </a:lnTo>
                <a:lnTo>
                  <a:pt x="253762" y="114765"/>
                </a:lnTo>
                <a:lnTo>
                  <a:pt x="234492" y="118681"/>
                </a:lnTo>
                <a:lnTo>
                  <a:pt x="273292" y="118681"/>
                </a:lnTo>
                <a:lnTo>
                  <a:pt x="280087" y="113976"/>
                </a:lnTo>
                <a:lnTo>
                  <a:pt x="292962" y="93148"/>
                </a:lnTo>
                <a:lnTo>
                  <a:pt x="297535" y="67043"/>
                </a:lnTo>
                <a:lnTo>
                  <a:pt x="292962" y="40938"/>
                </a:lnTo>
                <a:lnTo>
                  <a:pt x="280087" y="20110"/>
                </a:lnTo>
                <a:lnTo>
                  <a:pt x="273292" y="15405"/>
                </a:lnTo>
                <a:close/>
              </a:path>
              <a:path w="2099309" h="168910">
                <a:moveTo>
                  <a:pt x="373367" y="3428"/>
                </a:moveTo>
                <a:lnTo>
                  <a:pt x="322326" y="3428"/>
                </a:lnTo>
                <a:lnTo>
                  <a:pt x="322326" y="130467"/>
                </a:lnTo>
                <a:lnTo>
                  <a:pt x="338112" y="130467"/>
                </a:lnTo>
                <a:lnTo>
                  <a:pt x="338112" y="79984"/>
                </a:lnTo>
                <a:lnTo>
                  <a:pt x="381107" y="79984"/>
                </a:lnTo>
                <a:lnTo>
                  <a:pt x="380225" y="78651"/>
                </a:lnTo>
                <a:lnTo>
                  <a:pt x="392691" y="75452"/>
                </a:lnTo>
                <a:lnTo>
                  <a:pt x="403202" y="68184"/>
                </a:lnTo>
                <a:lnTo>
                  <a:pt x="404543" y="66103"/>
                </a:lnTo>
                <a:lnTo>
                  <a:pt x="338112" y="66103"/>
                </a:lnTo>
                <a:lnTo>
                  <a:pt x="338112" y="17500"/>
                </a:lnTo>
                <a:lnTo>
                  <a:pt x="404530" y="17500"/>
                </a:lnTo>
                <a:lnTo>
                  <a:pt x="401988" y="13776"/>
                </a:lnTo>
                <a:lnTo>
                  <a:pt x="389396" y="6113"/>
                </a:lnTo>
                <a:lnTo>
                  <a:pt x="373367" y="3428"/>
                </a:lnTo>
                <a:close/>
              </a:path>
              <a:path w="2099309" h="168910">
                <a:moveTo>
                  <a:pt x="381107" y="79984"/>
                </a:moveTo>
                <a:lnTo>
                  <a:pt x="363461" y="79984"/>
                </a:lnTo>
                <a:lnTo>
                  <a:pt x="395859" y="130467"/>
                </a:lnTo>
                <a:lnTo>
                  <a:pt x="414502" y="130467"/>
                </a:lnTo>
                <a:lnTo>
                  <a:pt x="381107" y="79984"/>
                </a:lnTo>
                <a:close/>
              </a:path>
              <a:path w="2099309" h="168910">
                <a:moveTo>
                  <a:pt x="404530" y="17500"/>
                </a:moveTo>
                <a:lnTo>
                  <a:pt x="371462" y="17500"/>
                </a:lnTo>
                <a:lnTo>
                  <a:pt x="381772" y="19271"/>
                </a:lnTo>
                <a:lnTo>
                  <a:pt x="389780" y="24241"/>
                </a:lnTo>
                <a:lnTo>
                  <a:pt x="394967" y="31891"/>
                </a:lnTo>
                <a:lnTo>
                  <a:pt x="396811" y="41706"/>
                </a:lnTo>
                <a:lnTo>
                  <a:pt x="394967" y="51546"/>
                </a:lnTo>
                <a:lnTo>
                  <a:pt x="389780" y="59262"/>
                </a:lnTo>
                <a:lnTo>
                  <a:pt x="381772" y="64300"/>
                </a:lnTo>
                <a:lnTo>
                  <a:pt x="371462" y="66103"/>
                </a:lnTo>
                <a:lnTo>
                  <a:pt x="404543" y="66103"/>
                </a:lnTo>
                <a:lnTo>
                  <a:pt x="410461" y="56914"/>
                </a:lnTo>
                <a:lnTo>
                  <a:pt x="413169" y="41706"/>
                </a:lnTo>
                <a:lnTo>
                  <a:pt x="410220" y="25835"/>
                </a:lnTo>
                <a:lnTo>
                  <a:pt x="404530" y="17500"/>
                </a:lnTo>
                <a:close/>
              </a:path>
              <a:path w="2099309" h="168910">
                <a:moveTo>
                  <a:pt x="453936" y="3428"/>
                </a:moveTo>
                <a:lnTo>
                  <a:pt x="438137" y="3428"/>
                </a:lnTo>
                <a:lnTo>
                  <a:pt x="438137" y="130467"/>
                </a:lnTo>
                <a:lnTo>
                  <a:pt x="453936" y="130467"/>
                </a:lnTo>
                <a:lnTo>
                  <a:pt x="453936" y="87807"/>
                </a:lnTo>
                <a:lnTo>
                  <a:pt x="466699" y="73329"/>
                </a:lnTo>
                <a:lnTo>
                  <a:pt x="485206" y="73329"/>
                </a:lnTo>
                <a:lnTo>
                  <a:pt x="481589" y="69138"/>
                </a:lnTo>
                <a:lnTo>
                  <a:pt x="453936" y="69138"/>
                </a:lnTo>
                <a:lnTo>
                  <a:pt x="453936" y="3428"/>
                </a:lnTo>
                <a:close/>
              </a:path>
              <a:path w="2099309" h="168910">
                <a:moveTo>
                  <a:pt x="485206" y="73329"/>
                </a:moveTo>
                <a:lnTo>
                  <a:pt x="466699" y="73329"/>
                </a:lnTo>
                <a:lnTo>
                  <a:pt x="514896" y="130467"/>
                </a:lnTo>
                <a:lnTo>
                  <a:pt x="534517" y="130467"/>
                </a:lnTo>
                <a:lnTo>
                  <a:pt x="485206" y="73329"/>
                </a:lnTo>
                <a:close/>
              </a:path>
              <a:path w="2099309" h="168910">
                <a:moveTo>
                  <a:pt x="579666" y="78104"/>
                </a:moveTo>
                <a:lnTo>
                  <a:pt x="533971" y="78104"/>
                </a:lnTo>
                <a:lnTo>
                  <a:pt x="533971" y="90652"/>
                </a:lnTo>
                <a:lnTo>
                  <a:pt x="579666" y="90652"/>
                </a:lnTo>
                <a:lnTo>
                  <a:pt x="579666" y="78104"/>
                </a:lnTo>
                <a:close/>
              </a:path>
              <a:path w="2099309" h="168910">
                <a:moveTo>
                  <a:pt x="529945" y="3428"/>
                </a:moveTo>
                <a:lnTo>
                  <a:pt x="510133" y="3428"/>
                </a:lnTo>
                <a:lnTo>
                  <a:pt x="453936" y="69138"/>
                </a:lnTo>
                <a:lnTo>
                  <a:pt x="481589" y="69138"/>
                </a:lnTo>
                <a:lnTo>
                  <a:pt x="476986" y="63804"/>
                </a:lnTo>
                <a:lnTo>
                  <a:pt x="529945" y="3428"/>
                </a:lnTo>
                <a:close/>
              </a:path>
              <a:path w="2099309" h="168910">
                <a:moveTo>
                  <a:pt x="705980" y="3428"/>
                </a:moveTo>
                <a:lnTo>
                  <a:pt x="649401" y="3428"/>
                </a:lnTo>
                <a:lnTo>
                  <a:pt x="649401" y="130467"/>
                </a:lnTo>
                <a:lnTo>
                  <a:pt x="707313" y="130467"/>
                </a:lnTo>
                <a:lnTo>
                  <a:pt x="722859" y="127979"/>
                </a:lnTo>
                <a:lnTo>
                  <a:pt x="734399" y="120977"/>
                </a:lnTo>
                <a:lnTo>
                  <a:pt x="737439" y="116395"/>
                </a:lnTo>
                <a:lnTo>
                  <a:pt x="665187" y="116395"/>
                </a:lnTo>
                <a:lnTo>
                  <a:pt x="665187" y="72555"/>
                </a:lnTo>
                <a:lnTo>
                  <a:pt x="733332" y="72555"/>
                </a:lnTo>
                <a:lnTo>
                  <a:pt x="728886" y="68559"/>
                </a:lnTo>
                <a:lnTo>
                  <a:pt x="719315" y="64935"/>
                </a:lnTo>
                <a:lnTo>
                  <a:pt x="727696" y="61595"/>
                </a:lnTo>
                <a:lnTo>
                  <a:pt x="731295" y="58483"/>
                </a:lnTo>
                <a:lnTo>
                  <a:pt x="665187" y="58483"/>
                </a:lnTo>
                <a:lnTo>
                  <a:pt x="665187" y="17500"/>
                </a:lnTo>
                <a:lnTo>
                  <a:pt x="735537" y="17500"/>
                </a:lnTo>
                <a:lnTo>
                  <a:pt x="732066" y="12466"/>
                </a:lnTo>
                <a:lnTo>
                  <a:pt x="720865" y="5806"/>
                </a:lnTo>
                <a:lnTo>
                  <a:pt x="705980" y="3428"/>
                </a:lnTo>
                <a:close/>
              </a:path>
              <a:path w="2099309" h="168910">
                <a:moveTo>
                  <a:pt x="733332" y="72555"/>
                </a:moveTo>
                <a:lnTo>
                  <a:pt x="704075" y="72555"/>
                </a:lnTo>
                <a:lnTo>
                  <a:pt x="714356" y="74344"/>
                </a:lnTo>
                <a:lnTo>
                  <a:pt x="721744" y="79152"/>
                </a:lnTo>
                <a:lnTo>
                  <a:pt x="726203" y="86142"/>
                </a:lnTo>
                <a:lnTo>
                  <a:pt x="727697" y="94475"/>
                </a:lnTo>
                <a:lnTo>
                  <a:pt x="726095" y="103611"/>
                </a:lnTo>
                <a:lnTo>
                  <a:pt x="721458" y="110512"/>
                </a:lnTo>
                <a:lnTo>
                  <a:pt x="714034" y="114874"/>
                </a:lnTo>
                <a:lnTo>
                  <a:pt x="704075" y="116395"/>
                </a:lnTo>
                <a:lnTo>
                  <a:pt x="737439" y="116395"/>
                </a:lnTo>
                <a:lnTo>
                  <a:pt x="741582" y="110150"/>
                </a:lnTo>
                <a:lnTo>
                  <a:pt x="744054" y="96189"/>
                </a:lnTo>
                <a:lnTo>
                  <a:pt x="742091" y="85171"/>
                </a:lnTo>
                <a:lnTo>
                  <a:pt x="736757" y="75633"/>
                </a:lnTo>
                <a:lnTo>
                  <a:pt x="733332" y="72555"/>
                </a:lnTo>
                <a:close/>
              </a:path>
              <a:path w="2099309" h="168910">
                <a:moveTo>
                  <a:pt x="735537" y="17500"/>
                </a:moveTo>
                <a:lnTo>
                  <a:pt x="703313" y="17500"/>
                </a:lnTo>
                <a:lnTo>
                  <a:pt x="712763" y="19108"/>
                </a:lnTo>
                <a:lnTo>
                  <a:pt x="719624" y="23502"/>
                </a:lnTo>
                <a:lnTo>
                  <a:pt x="723806" y="30043"/>
                </a:lnTo>
                <a:lnTo>
                  <a:pt x="725220" y="38087"/>
                </a:lnTo>
                <a:lnTo>
                  <a:pt x="723806" y="46176"/>
                </a:lnTo>
                <a:lnTo>
                  <a:pt x="719624" y="52643"/>
                </a:lnTo>
                <a:lnTo>
                  <a:pt x="712763" y="56930"/>
                </a:lnTo>
                <a:lnTo>
                  <a:pt x="703313" y="58483"/>
                </a:lnTo>
                <a:lnTo>
                  <a:pt x="731295" y="58483"/>
                </a:lnTo>
                <a:lnTo>
                  <a:pt x="734804" y="55449"/>
                </a:lnTo>
                <a:lnTo>
                  <a:pt x="739733" y="46763"/>
                </a:lnTo>
                <a:lnTo>
                  <a:pt x="741578" y="35801"/>
                </a:lnTo>
                <a:lnTo>
                  <a:pt x="739123" y="22701"/>
                </a:lnTo>
                <a:lnTo>
                  <a:pt x="735537" y="17500"/>
                </a:lnTo>
                <a:close/>
              </a:path>
              <a:path w="2099309" h="168910">
                <a:moveTo>
                  <a:pt x="826744" y="3428"/>
                </a:moveTo>
                <a:lnTo>
                  <a:pt x="807123" y="3428"/>
                </a:lnTo>
                <a:lnTo>
                  <a:pt x="756081" y="130467"/>
                </a:lnTo>
                <a:lnTo>
                  <a:pt x="773607" y="130467"/>
                </a:lnTo>
                <a:lnTo>
                  <a:pt x="784847" y="102273"/>
                </a:lnTo>
                <a:lnTo>
                  <a:pt x="866606" y="102273"/>
                </a:lnTo>
                <a:lnTo>
                  <a:pt x="860931" y="88201"/>
                </a:lnTo>
                <a:lnTo>
                  <a:pt x="789419" y="88201"/>
                </a:lnTo>
                <a:lnTo>
                  <a:pt x="817029" y="17500"/>
                </a:lnTo>
                <a:lnTo>
                  <a:pt x="832419" y="17500"/>
                </a:lnTo>
                <a:lnTo>
                  <a:pt x="826744" y="3428"/>
                </a:lnTo>
                <a:close/>
              </a:path>
              <a:path w="2099309" h="168910">
                <a:moveTo>
                  <a:pt x="866606" y="102273"/>
                </a:moveTo>
                <a:lnTo>
                  <a:pt x="849223" y="102273"/>
                </a:lnTo>
                <a:lnTo>
                  <a:pt x="860463" y="130467"/>
                </a:lnTo>
                <a:lnTo>
                  <a:pt x="877976" y="130467"/>
                </a:lnTo>
                <a:lnTo>
                  <a:pt x="866606" y="102273"/>
                </a:lnTo>
                <a:close/>
              </a:path>
              <a:path w="2099309" h="168910">
                <a:moveTo>
                  <a:pt x="832419" y="17500"/>
                </a:moveTo>
                <a:lnTo>
                  <a:pt x="817029" y="17500"/>
                </a:lnTo>
                <a:lnTo>
                  <a:pt x="844461" y="88201"/>
                </a:lnTo>
                <a:lnTo>
                  <a:pt x="860931" y="88201"/>
                </a:lnTo>
                <a:lnTo>
                  <a:pt x="832419" y="17500"/>
                </a:lnTo>
                <a:close/>
              </a:path>
              <a:path w="2099309" h="168910">
                <a:moveTo>
                  <a:pt x="893622" y="100583"/>
                </a:moveTo>
                <a:lnTo>
                  <a:pt x="884288" y="112585"/>
                </a:lnTo>
                <a:lnTo>
                  <a:pt x="893218" y="120714"/>
                </a:lnTo>
                <a:lnTo>
                  <a:pt x="904308" y="127093"/>
                </a:lnTo>
                <a:lnTo>
                  <a:pt x="917576" y="131261"/>
                </a:lnTo>
                <a:lnTo>
                  <a:pt x="933043" y="132753"/>
                </a:lnTo>
                <a:lnTo>
                  <a:pt x="954835" y="129521"/>
                </a:lnTo>
                <a:lnTo>
                  <a:pt x="969332" y="121024"/>
                </a:lnTo>
                <a:lnTo>
                  <a:pt x="970911" y="118681"/>
                </a:lnTo>
                <a:lnTo>
                  <a:pt x="933615" y="118681"/>
                </a:lnTo>
                <a:lnTo>
                  <a:pt x="920988" y="117166"/>
                </a:lnTo>
                <a:lnTo>
                  <a:pt x="910042" y="113133"/>
                </a:lnTo>
                <a:lnTo>
                  <a:pt x="900884" y="107349"/>
                </a:lnTo>
                <a:lnTo>
                  <a:pt x="893622" y="100583"/>
                </a:lnTo>
                <a:close/>
              </a:path>
              <a:path w="2099309" h="168910">
                <a:moveTo>
                  <a:pt x="931900" y="1523"/>
                </a:moveTo>
                <a:lnTo>
                  <a:pt x="914552" y="4079"/>
                </a:lnTo>
                <a:lnTo>
                  <a:pt x="900731" y="11274"/>
                </a:lnTo>
                <a:lnTo>
                  <a:pt x="891591" y="22398"/>
                </a:lnTo>
                <a:lnTo>
                  <a:pt x="888288" y="36741"/>
                </a:lnTo>
                <a:lnTo>
                  <a:pt x="892147" y="52152"/>
                </a:lnTo>
                <a:lnTo>
                  <a:pt x="902165" y="62112"/>
                </a:lnTo>
                <a:lnTo>
                  <a:pt x="916004" y="68391"/>
                </a:lnTo>
                <a:lnTo>
                  <a:pt x="943439" y="76294"/>
                </a:lnTo>
                <a:lnTo>
                  <a:pt x="953723" y="80759"/>
                </a:lnTo>
                <a:lnTo>
                  <a:pt x="960863" y="87224"/>
                </a:lnTo>
                <a:lnTo>
                  <a:pt x="963536" y="96761"/>
                </a:lnTo>
                <a:lnTo>
                  <a:pt x="962050" y="104290"/>
                </a:lnTo>
                <a:lnTo>
                  <a:pt x="957081" y="111369"/>
                </a:lnTo>
                <a:lnTo>
                  <a:pt x="947859" y="116624"/>
                </a:lnTo>
                <a:lnTo>
                  <a:pt x="933615" y="118681"/>
                </a:lnTo>
                <a:lnTo>
                  <a:pt x="970911" y="118681"/>
                </a:lnTo>
                <a:lnTo>
                  <a:pt x="977397" y="109060"/>
                </a:lnTo>
                <a:lnTo>
                  <a:pt x="979893" y="95427"/>
                </a:lnTo>
                <a:lnTo>
                  <a:pt x="975882" y="78910"/>
                </a:lnTo>
                <a:lnTo>
                  <a:pt x="965498" y="68162"/>
                </a:lnTo>
                <a:lnTo>
                  <a:pt x="951218" y="61378"/>
                </a:lnTo>
                <a:lnTo>
                  <a:pt x="923864" y="53428"/>
                </a:lnTo>
                <a:lnTo>
                  <a:pt x="914011" y="49420"/>
                </a:lnTo>
                <a:lnTo>
                  <a:pt x="907193" y="43838"/>
                </a:lnTo>
                <a:lnTo>
                  <a:pt x="904646" y="35788"/>
                </a:lnTo>
                <a:lnTo>
                  <a:pt x="906583" y="27570"/>
                </a:lnTo>
                <a:lnTo>
                  <a:pt x="911987" y="21191"/>
                </a:lnTo>
                <a:lnTo>
                  <a:pt x="920248" y="17063"/>
                </a:lnTo>
                <a:lnTo>
                  <a:pt x="930757" y="15595"/>
                </a:lnTo>
                <a:lnTo>
                  <a:pt x="972795" y="15595"/>
                </a:lnTo>
                <a:lnTo>
                  <a:pt x="968233" y="11714"/>
                </a:lnTo>
                <a:lnTo>
                  <a:pt x="957770" y="6159"/>
                </a:lnTo>
                <a:lnTo>
                  <a:pt x="945659" y="2709"/>
                </a:lnTo>
                <a:lnTo>
                  <a:pt x="931900" y="1523"/>
                </a:lnTo>
                <a:close/>
              </a:path>
              <a:path w="2099309" h="168910">
                <a:moveTo>
                  <a:pt x="972795" y="15595"/>
                </a:moveTo>
                <a:lnTo>
                  <a:pt x="930757" y="15595"/>
                </a:lnTo>
                <a:lnTo>
                  <a:pt x="941037" y="16503"/>
                </a:lnTo>
                <a:lnTo>
                  <a:pt x="950795" y="19286"/>
                </a:lnTo>
                <a:lnTo>
                  <a:pt x="959729" y="24034"/>
                </a:lnTo>
                <a:lnTo>
                  <a:pt x="967536" y="30835"/>
                </a:lnTo>
                <a:lnTo>
                  <a:pt x="977049" y="19215"/>
                </a:lnTo>
                <a:lnTo>
                  <a:pt x="972795" y="15595"/>
                </a:lnTo>
                <a:close/>
              </a:path>
              <a:path w="2099309" h="168910">
                <a:moveTo>
                  <a:pt x="1086764" y="3428"/>
                </a:moveTo>
                <a:lnTo>
                  <a:pt x="1003541" y="3428"/>
                </a:lnTo>
                <a:lnTo>
                  <a:pt x="1003541" y="130467"/>
                </a:lnTo>
                <a:lnTo>
                  <a:pt x="1086764" y="130467"/>
                </a:lnTo>
                <a:lnTo>
                  <a:pt x="1086764" y="116395"/>
                </a:lnTo>
                <a:lnTo>
                  <a:pt x="1019327" y="116395"/>
                </a:lnTo>
                <a:lnTo>
                  <a:pt x="1019327" y="72555"/>
                </a:lnTo>
                <a:lnTo>
                  <a:pt x="1085430" y="72555"/>
                </a:lnTo>
                <a:lnTo>
                  <a:pt x="1085430" y="58483"/>
                </a:lnTo>
                <a:lnTo>
                  <a:pt x="1019327" y="58483"/>
                </a:lnTo>
                <a:lnTo>
                  <a:pt x="1019327" y="17500"/>
                </a:lnTo>
                <a:lnTo>
                  <a:pt x="1086764" y="17500"/>
                </a:lnTo>
                <a:lnTo>
                  <a:pt x="1086764" y="3428"/>
                </a:lnTo>
                <a:close/>
              </a:path>
              <a:path w="2099309" h="168910">
                <a:moveTo>
                  <a:pt x="1155357" y="3428"/>
                </a:moveTo>
                <a:lnTo>
                  <a:pt x="1111935" y="3428"/>
                </a:lnTo>
                <a:lnTo>
                  <a:pt x="1111935" y="130467"/>
                </a:lnTo>
                <a:lnTo>
                  <a:pt x="1155357" y="130467"/>
                </a:lnTo>
                <a:lnTo>
                  <a:pt x="1182176" y="125648"/>
                </a:lnTo>
                <a:lnTo>
                  <a:pt x="1196451" y="116395"/>
                </a:lnTo>
                <a:lnTo>
                  <a:pt x="1127721" y="116395"/>
                </a:lnTo>
                <a:lnTo>
                  <a:pt x="1127721" y="17500"/>
                </a:lnTo>
                <a:lnTo>
                  <a:pt x="1196247" y="17500"/>
                </a:lnTo>
                <a:lnTo>
                  <a:pt x="1182176" y="8303"/>
                </a:lnTo>
                <a:lnTo>
                  <a:pt x="1155357" y="3428"/>
                </a:lnTo>
                <a:close/>
              </a:path>
              <a:path w="2099309" h="168910">
                <a:moveTo>
                  <a:pt x="1196247" y="17500"/>
                </a:moveTo>
                <a:lnTo>
                  <a:pt x="1155357" y="17500"/>
                </a:lnTo>
                <a:lnTo>
                  <a:pt x="1176245" y="21382"/>
                </a:lnTo>
                <a:lnTo>
                  <a:pt x="1191539" y="31980"/>
                </a:lnTo>
                <a:lnTo>
                  <a:pt x="1200937" y="47724"/>
                </a:lnTo>
                <a:lnTo>
                  <a:pt x="1204137" y="67043"/>
                </a:lnTo>
                <a:lnTo>
                  <a:pt x="1200857" y="86247"/>
                </a:lnTo>
                <a:lnTo>
                  <a:pt x="1191325" y="101934"/>
                </a:lnTo>
                <a:lnTo>
                  <a:pt x="1176003" y="112515"/>
                </a:lnTo>
                <a:lnTo>
                  <a:pt x="1155357" y="116395"/>
                </a:lnTo>
                <a:lnTo>
                  <a:pt x="1196451" y="116395"/>
                </a:lnTo>
                <a:lnTo>
                  <a:pt x="1202718" y="112333"/>
                </a:lnTo>
                <a:lnTo>
                  <a:pt x="1215864" y="92228"/>
                </a:lnTo>
                <a:lnTo>
                  <a:pt x="1220495" y="67043"/>
                </a:lnTo>
                <a:lnTo>
                  <a:pt x="1215864" y="41908"/>
                </a:lnTo>
                <a:lnTo>
                  <a:pt x="1202718" y="21729"/>
                </a:lnTo>
                <a:lnTo>
                  <a:pt x="1196247" y="17500"/>
                </a:lnTo>
                <a:close/>
              </a:path>
              <a:path w="2099309" h="168910">
                <a:moveTo>
                  <a:pt x="1314792" y="0"/>
                </a:moveTo>
                <a:lnTo>
                  <a:pt x="1303372" y="18806"/>
                </a:lnTo>
                <a:lnTo>
                  <a:pt x="1294950" y="39450"/>
                </a:lnTo>
                <a:lnTo>
                  <a:pt x="1289741" y="61416"/>
                </a:lnTo>
                <a:lnTo>
                  <a:pt x="1287957" y="84188"/>
                </a:lnTo>
                <a:lnTo>
                  <a:pt x="1289741" y="106986"/>
                </a:lnTo>
                <a:lnTo>
                  <a:pt x="1294950" y="128997"/>
                </a:lnTo>
                <a:lnTo>
                  <a:pt x="1303372" y="149650"/>
                </a:lnTo>
                <a:lnTo>
                  <a:pt x="1314792" y="168376"/>
                </a:lnTo>
                <a:lnTo>
                  <a:pt x="1323365" y="161709"/>
                </a:lnTo>
                <a:lnTo>
                  <a:pt x="1315126" y="143917"/>
                </a:lnTo>
                <a:lnTo>
                  <a:pt x="1308887" y="125806"/>
                </a:lnTo>
                <a:lnTo>
                  <a:pt x="1304934" y="106266"/>
                </a:lnTo>
                <a:lnTo>
                  <a:pt x="1303553" y="84188"/>
                </a:lnTo>
                <a:lnTo>
                  <a:pt x="1304934" y="62025"/>
                </a:lnTo>
                <a:lnTo>
                  <a:pt x="1308887" y="42470"/>
                </a:lnTo>
                <a:lnTo>
                  <a:pt x="1315126" y="24346"/>
                </a:lnTo>
                <a:lnTo>
                  <a:pt x="1323365" y="6476"/>
                </a:lnTo>
                <a:lnTo>
                  <a:pt x="1314792" y="0"/>
                </a:lnTo>
                <a:close/>
              </a:path>
              <a:path w="2099309" h="168910">
                <a:moveTo>
                  <a:pt x="1399197" y="3428"/>
                </a:moveTo>
                <a:lnTo>
                  <a:pt x="1379575" y="3428"/>
                </a:lnTo>
                <a:lnTo>
                  <a:pt x="1328534" y="130467"/>
                </a:lnTo>
                <a:lnTo>
                  <a:pt x="1346047" y="130467"/>
                </a:lnTo>
                <a:lnTo>
                  <a:pt x="1357287" y="102273"/>
                </a:lnTo>
                <a:lnTo>
                  <a:pt x="1439058" y="102273"/>
                </a:lnTo>
                <a:lnTo>
                  <a:pt x="1433384" y="88201"/>
                </a:lnTo>
                <a:lnTo>
                  <a:pt x="1361859" y="88201"/>
                </a:lnTo>
                <a:lnTo>
                  <a:pt x="1389481" y="17500"/>
                </a:lnTo>
                <a:lnTo>
                  <a:pt x="1404871" y="17500"/>
                </a:lnTo>
                <a:lnTo>
                  <a:pt x="1399197" y="3428"/>
                </a:lnTo>
                <a:close/>
              </a:path>
              <a:path w="2099309" h="168910">
                <a:moveTo>
                  <a:pt x="1439058" y="102273"/>
                </a:moveTo>
                <a:lnTo>
                  <a:pt x="1421663" y="102273"/>
                </a:lnTo>
                <a:lnTo>
                  <a:pt x="1432902" y="130467"/>
                </a:lnTo>
                <a:lnTo>
                  <a:pt x="1450428" y="130467"/>
                </a:lnTo>
                <a:lnTo>
                  <a:pt x="1439058" y="102273"/>
                </a:lnTo>
                <a:close/>
              </a:path>
              <a:path w="2099309" h="168910">
                <a:moveTo>
                  <a:pt x="1404871" y="17500"/>
                </a:moveTo>
                <a:lnTo>
                  <a:pt x="1389481" y="17500"/>
                </a:lnTo>
                <a:lnTo>
                  <a:pt x="1416900" y="88201"/>
                </a:lnTo>
                <a:lnTo>
                  <a:pt x="1433384" y="88201"/>
                </a:lnTo>
                <a:lnTo>
                  <a:pt x="1404871" y="17500"/>
                </a:lnTo>
                <a:close/>
              </a:path>
              <a:path w="2099309" h="168910">
                <a:moveTo>
                  <a:pt x="1518069" y="3428"/>
                </a:moveTo>
                <a:lnTo>
                  <a:pt x="1467027" y="3428"/>
                </a:lnTo>
                <a:lnTo>
                  <a:pt x="1467027" y="130467"/>
                </a:lnTo>
                <a:lnTo>
                  <a:pt x="1482813" y="130467"/>
                </a:lnTo>
                <a:lnTo>
                  <a:pt x="1482813" y="79984"/>
                </a:lnTo>
                <a:lnTo>
                  <a:pt x="1518069" y="79984"/>
                </a:lnTo>
                <a:lnTo>
                  <a:pt x="1534896" y="76925"/>
                </a:lnTo>
                <a:lnTo>
                  <a:pt x="1547399" y="68637"/>
                </a:lnTo>
                <a:lnTo>
                  <a:pt x="1549141" y="65912"/>
                </a:lnTo>
                <a:lnTo>
                  <a:pt x="1482813" y="65912"/>
                </a:lnTo>
                <a:lnTo>
                  <a:pt x="1482813" y="17500"/>
                </a:lnTo>
                <a:lnTo>
                  <a:pt x="1549263" y="17500"/>
                </a:lnTo>
                <a:lnTo>
                  <a:pt x="1547542" y="14776"/>
                </a:lnTo>
                <a:lnTo>
                  <a:pt x="1535057" y="6488"/>
                </a:lnTo>
                <a:lnTo>
                  <a:pt x="1518069" y="3428"/>
                </a:lnTo>
                <a:close/>
              </a:path>
              <a:path w="2099309" h="168910">
                <a:moveTo>
                  <a:pt x="1549263" y="17500"/>
                </a:moveTo>
                <a:lnTo>
                  <a:pt x="1516164" y="17500"/>
                </a:lnTo>
                <a:lnTo>
                  <a:pt x="1526473" y="19271"/>
                </a:lnTo>
                <a:lnTo>
                  <a:pt x="1534482" y="24241"/>
                </a:lnTo>
                <a:lnTo>
                  <a:pt x="1539668" y="31891"/>
                </a:lnTo>
                <a:lnTo>
                  <a:pt x="1541513" y="41706"/>
                </a:lnTo>
                <a:lnTo>
                  <a:pt x="1539668" y="51521"/>
                </a:lnTo>
                <a:lnTo>
                  <a:pt x="1534482" y="59172"/>
                </a:lnTo>
                <a:lnTo>
                  <a:pt x="1526473" y="64141"/>
                </a:lnTo>
                <a:lnTo>
                  <a:pt x="1516164" y="65912"/>
                </a:lnTo>
                <a:lnTo>
                  <a:pt x="1549141" y="65912"/>
                </a:lnTo>
                <a:lnTo>
                  <a:pt x="1555188" y="56453"/>
                </a:lnTo>
                <a:lnTo>
                  <a:pt x="1557870" y="41706"/>
                </a:lnTo>
                <a:lnTo>
                  <a:pt x="1555241" y="26960"/>
                </a:lnTo>
                <a:lnTo>
                  <a:pt x="1549263" y="17500"/>
                </a:lnTo>
                <a:close/>
              </a:path>
              <a:path w="2099309" h="168910">
                <a:moveTo>
                  <a:pt x="1629892" y="3428"/>
                </a:moveTo>
                <a:lnTo>
                  <a:pt x="1578838" y="3428"/>
                </a:lnTo>
                <a:lnTo>
                  <a:pt x="1578838" y="130467"/>
                </a:lnTo>
                <a:lnTo>
                  <a:pt x="1594637" y="130467"/>
                </a:lnTo>
                <a:lnTo>
                  <a:pt x="1594637" y="79984"/>
                </a:lnTo>
                <a:lnTo>
                  <a:pt x="1629892" y="79984"/>
                </a:lnTo>
                <a:lnTo>
                  <a:pt x="1646718" y="76925"/>
                </a:lnTo>
                <a:lnTo>
                  <a:pt x="1659216" y="68637"/>
                </a:lnTo>
                <a:lnTo>
                  <a:pt x="1660957" y="65912"/>
                </a:lnTo>
                <a:lnTo>
                  <a:pt x="1594637" y="65912"/>
                </a:lnTo>
                <a:lnTo>
                  <a:pt x="1594637" y="17500"/>
                </a:lnTo>
                <a:lnTo>
                  <a:pt x="1661080" y="17500"/>
                </a:lnTo>
                <a:lnTo>
                  <a:pt x="1659359" y="14776"/>
                </a:lnTo>
                <a:lnTo>
                  <a:pt x="1646878" y="6488"/>
                </a:lnTo>
                <a:lnTo>
                  <a:pt x="1629892" y="3428"/>
                </a:lnTo>
                <a:close/>
              </a:path>
              <a:path w="2099309" h="168910">
                <a:moveTo>
                  <a:pt x="1661080" y="17500"/>
                </a:moveTo>
                <a:lnTo>
                  <a:pt x="1627987" y="17500"/>
                </a:lnTo>
                <a:lnTo>
                  <a:pt x="1638295" y="19271"/>
                </a:lnTo>
                <a:lnTo>
                  <a:pt x="1646299" y="24241"/>
                </a:lnTo>
                <a:lnTo>
                  <a:pt x="1651481" y="31891"/>
                </a:lnTo>
                <a:lnTo>
                  <a:pt x="1653324" y="41706"/>
                </a:lnTo>
                <a:lnTo>
                  <a:pt x="1651481" y="51521"/>
                </a:lnTo>
                <a:lnTo>
                  <a:pt x="1646299" y="59172"/>
                </a:lnTo>
                <a:lnTo>
                  <a:pt x="1638295" y="64141"/>
                </a:lnTo>
                <a:lnTo>
                  <a:pt x="1627987" y="65912"/>
                </a:lnTo>
                <a:lnTo>
                  <a:pt x="1660957" y="65912"/>
                </a:lnTo>
                <a:lnTo>
                  <a:pt x="1667000" y="56453"/>
                </a:lnTo>
                <a:lnTo>
                  <a:pt x="1669681" y="41706"/>
                </a:lnTo>
                <a:lnTo>
                  <a:pt x="1667054" y="26960"/>
                </a:lnTo>
                <a:lnTo>
                  <a:pt x="1661080" y="17500"/>
                </a:lnTo>
                <a:close/>
              </a:path>
              <a:path w="2099309" h="168910">
                <a:moveTo>
                  <a:pt x="1706448" y="3428"/>
                </a:moveTo>
                <a:lnTo>
                  <a:pt x="1690662" y="3428"/>
                </a:lnTo>
                <a:lnTo>
                  <a:pt x="1690662" y="130467"/>
                </a:lnTo>
                <a:lnTo>
                  <a:pt x="1765503" y="130467"/>
                </a:lnTo>
                <a:lnTo>
                  <a:pt x="1765503" y="116395"/>
                </a:lnTo>
                <a:lnTo>
                  <a:pt x="1706448" y="116395"/>
                </a:lnTo>
                <a:lnTo>
                  <a:pt x="1706448" y="3428"/>
                </a:lnTo>
                <a:close/>
              </a:path>
              <a:path w="2099309" h="168910">
                <a:moveTo>
                  <a:pt x="1803603" y="3428"/>
                </a:moveTo>
                <a:lnTo>
                  <a:pt x="1787817" y="3428"/>
                </a:lnTo>
                <a:lnTo>
                  <a:pt x="1787817" y="130467"/>
                </a:lnTo>
                <a:lnTo>
                  <a:pt x="1803603" y="130467"/>
                </a:lnTo>
                <a:lnTo>
                  <a:pt x="1803603" y="3428"/>
                </a:lnTo>
                <a:close/>
              </a:path>
              <a:path w="2099309" h="168910">
                <a:moveTo>
                  <a:pt x="1916569" y="3428"/>
                </a:moveTo>
                <a:lnTo>
                  <a:pt x="1833346" y="3428"/>
                </a:lnTo>
                <a:lnTo>
                  <a:pt x="1833346" y="130467"/>
                </a:lnTo>
                <a:lnTo>
                  <a:pt x="1916569" y="130467"/>
                </a:lnTo>
                <a:lnTo>
                  <a:pt x="1916569" y="116395"/>
                </a:lnTo>
                <a:lnTo>
                  <a:pt x="1849132" y="116395"/>
                </a:lnTo>
                <a:lnTo>
                  <a:pt x="1849132" y="72555"/>
                </a:lnTo>
                <a:lnTo>
                  <a:pt x="1915236" y="72555"/>
                </a:lnTo>
                <a:lnTo>
                  <a:pt x="1915236" y="58483"/>
                </a:lnTo>
                <a:lnTo>
                  <a:pt x="1849132" y="58483"/>
                </a:lnTo>
                <a:lnTo>
                  <a:pt x="1849132" y="17500"/>
                </a:lnTo>
                <a:lnTo>
                  <a:pt x="1916569" y="17500"/>
                </a:lnTo>
                <a:lnTo>
                  <a:pt x="1916569" y="3428"/>
                </a:lnTo>
                <a:close/>
              </a:path>
              <a:path w="2099309" h="168910">
                <a:moveTo>
                  <a:pt x="1985162" y="3428"/>
                </a:moveTo>
                <a:lnTo>
                  <a:pt x="1941741" y="3428"/>
                </a:lnTo>
                <a:lnTo>
                  <a:pt x="1941741" y="130467"/>
                </a:lnTo>
                <a:lnTo>
                  <a:pt x="1985162" y="130467"/>
                </a:lnTo>
                <a:lnTo>
                  <a:pt x="2011981" y="125648"/>
                </a:lnTo>
                <a:lnTo>
                  <a:pt x="2026256" y="116395"/>
                </a:lnTo>
                <a:lnTo>
                  <a:pt x="1957527" y="116395"/>
                </a:lnTo>
                <a:lnTo>
                  <a:pt x="1957527" y="17500"/>
                </a:lnTo>
                <a:lnTo>
                  <a:pt x="2026053" y="17500"/>
                </a:lnTo>
                <a:lnTo>
                  <a:pt x="2011981" y="8303"/>
                </a:lnTo>
                <a:lnTo>
                  <a:pt x="1985162" y="3428"/>
                </a:lnTo>
                <a:close/>
              </a:path>
              <a:path w="2099309" h="168910">
                <a:moveTo>
                  <a:pt x="2026053" y="17500"/>
                </a:moveTo>
                <a:lnTo>
                  <a:pt x="1985162" y="17500"/>
                </a:lnTo>
                <a:lnTo>
                  <a:pt x="2006044" y="21382"/>
                </a:lnTo>
                <a:lnTo>
                  <a:pt x="2021339" y="31980"/>
                </a:lnTo>
                <a:lnTo>
                  <a:pt x="2030741" y="47724"/>
                </a:lnTo>
                <a:lnTo>
                  <a:pt x="2033943" y="67043"/>
                </a:lnTo>
                <a:lnTo>
                  <a:pt x="2030660" y="86247"/>
                </a:lnTo>
                <a:lnTo>
                  <a:pt x="2021125" y="101934"/>
                </a:lnTo>
                <a:lnTo>
                  <a:pt x="2005803" y="112515"/>
                </a:lnTo>
                <a:lnTo>
                  <a:pt x="1985162" y="116395"/>
                </a:lnTo>
                <a:lnTo>
                  <a:pt x="2026256" y="116395"/>
                </a:lnTo>
                <a:lnTo>
                  <a:pt x="2032523" y="112333"/>
                </a:lnTo>
                <a:lnTo>
                  <a:pt x="2045669" y="92228"/>
                </a:lnTo>
                <a:lnTo>
                  <a:pt x="2050300" y="67043"/>
                </a:lnTo>
                <a:lnTo>
                  <a:pt x="2045669" y="41908"/>
                </a:lnTo>
                <a:lnTo>
                  <a:pt x="2032523" y="21729"/>
                </a:lnTo>
                <a:lnTo>
                  <a:pt x="2026053" y="17500"/>
                </a:lnTo>
                <a:close/>
              </a:path>
              <a:path w="2099309" h="168910">
                <a:moveTo>
                  <a:pt x="2072043" y="0"/>
                </a:moveTo>
                <a:lnTo>
                  <a:pt x="2063470" y="6476"/>
                </a:lnTo>
                <a:lnTo>
                  <a:pt x="2071819" y="24346"/>
                </a:lnTo>
                <a:lnTo>
                  <a:pt x="2078115" y="42470"/>
                </a:lnTo>
                <a:lnTo>
                  <a:pt x="2082088" y="62025"/>
                </a:lnTo>
                <a:lnTo>
                  <a:pt x="2083473" y="84188"/>
                </a:lnTo>
                <a:lnTo>
                  <a:pt x="2082088" y="106266"/>
                </a:lnTo>
                <a:lnTo>
                  <a:pt x="2078115" y="125806"/>
                </a:lnTo>
                <a:lnTo>
                  <a:pt x="2071819" y="143917"/>
                </a:lnTo>
                <a:lnTo>
                  <a:pt x="2063470" y="161709"/>
                </a:lnTo>
                <a:lnTo>
                  <a:pt x="2072043" y="168376"/>
                </a:lnTo>
                <a:lnTo>
                  <a:pt x="2083573" y="149650"/>
                </a:lnTo>
                <a:lnTo>
                  <a:pt x="2092051" y="128997"/>
                </a:lnTo>
                <a:lnTo>
                  <a:pt x="2097281" y="106986"/>
                </a:lnTo>
                <a:lnTo>
                  <a:pt x="2099068" y="84188"/>
                </a:lnTo>
                <a:lnTo>
                  <a:pt x="2097281" y="61416"/>
                </a:lnTo>
                <a:lnTo>
                  <a:pt x="2092051" y="39450"/>
                </a:lnTo>
                <a:lnTo>
                  <a:pt x="2083573" y="18806"/>
                </a:lnTo>
                <a:lnTo>
                  <a:pt x="2072043" y="0"/>
                </a:lnTo>
                <a:close/>
              </a:path>
            </a:pathLst>
          </a:custGeom>
          <a:solidFill>
            <a:srgbClr val="2B388F"/>
          </a:solidFill>
        </p:spPr>
        <p:txBody>
          <a:bodyPr wrap="square" lIns="0" tIns="0" rIns="0" bIns="0" rtlCol="0"/>
          <a:lstStyle/>
          <a:p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411605" y="4362005"/>
            <a:ext cx="5262245" cy="336550"/>
          </a:xfrm>
          <a:custGeom>
            <a:avLst/>
            <a:gdLst/>
            <a:ahLst/>
            <a:cxnLst/>
            <a:rect l="l" t="t" r="r" b="b"/>
            <a:pathLst>
              <a:path w="5262245" h="336550">
                <a:moveTo>
                  <a:pt x="941870" y="184404"/>
                </a:moveTo>
                <a:lnTo>
                  <a:pt x="470941" y="0"/>
                </a:lnTo>
                <a:lnTo>
                  <a:pt x="0" y="184404"/>
                </a:lnTo>
                <a:lnTo>
                  <a:pt x="200939" y="184404"/>
                </a:lnTo>
                <a:lnTo>
                  <a:pt x="200939" y="335927"/>
                </a:lnTo>
                <a:lnTo>
                  <a:pt x="740943" y="335927"/>
                </a:lnTo>
                <a:lnTo>
                  <a:pt x="740943" y="184404"/>
                </a:lnTo>
                <a:lnTo>
                  <a:pt x="941870" y="184404"/>
                </a:lnTo>
                <a:close/>
              </a:path>
              <a:path w="5262245" h="336550">
                <a:moveTo>
                  <a:pt x="3029064" y="184404"/>
                </a:moveTo>
                <a:lnTo>
                  <a:pt x="2558135" y="0"/>
                </a:lnTo>
                <a:lnTo>
                  <a:pt x="2087194" y="184404"/>
                </a:lnTo>
                <a:lnTo>
                  <a:pt x="2288133" y="184404"/>
                </a:lnTo>
                <a:lnTo>
                  <a:pt x="2288133" y="335927"/>
                </a:lnTo>
                <a:lnTo>
                  <a:pt x="2828125" y="335927"/>
                </a:lnTo>
                <a:lnTo>
                  <a:pt x="2828125" y="184404"/>
                </a:lnTo>
                <a:lnTo>
                  <a:pt x="3029064" y="184404"/>
                </a:lnTo>
                <a:close/>
              </a:path>
              <a:path w="5262245" h="336550">
                <a:moveTo>
                  <a:pt x="5261991" y="184404"/>
                </a:moveTo>
                <a:lnTo>
                  <a:pt x="4791062" y="0"/>
                </a:lnTo>
                <a:lnTo>
                  <a:pt x="4320121" y="184404"/>
                </a:lnTo>
                <a:lnTo>
                  <a:pt x="4521060" y="184404"/>
                </a:lnTo>
                <a:lnTo>
                  <a:pt x="4521060" y="335927"/>
                </a:lnTo>
                <a:lnTo>
                  <a:pt x="5061064" y="335927"/>
                </a:lnTo>
                <a:lnTo>
                  <a:pt x="5061064" y="184404"/>
                </a:lnTo>
                <a:lnTo>
                  <a:pt x="5261991" y="184404"/>
                </a:lnTo>
                <a:close/>
              </a:path>
            </a:pathLst>
          </a:custGeom>
          <a:solidFill>
            <a:srgbClr val="FDB72E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301536" y="4833353"/>
            <a:ext cx="935355" cy="131445"/>
          </a:xfrm>
          <a:custGeom>
            <a:avLst/>
            <a:gdLst/>
            <a:ahLst/>
            <a:cxnLst/>
            <a:rect l="l" t="t" r="r" b="b"/>
            <a:pathLst>
              <a:path w="935355" h="131445">
                <a:moveTo>
                  <a:pt x="70662" y="2095"/>
                </a:moveTo>
                <a:lnTo>
                  <a:pt x="51041" y="2095"/>
                </a:lnTo>
                <a:lnTo>
                  <a:pt x="0" y="129133"/>
                </a:lnTo>
                <a:lnTo>
                  <a:pt x="17525" y="129133"/>
                </a:lnTo>
                <a:lnTo>
                  <a:pt x="28752" y="100939"/>
                </a:lnTo>
                <a:lnTo>
                  <a:pt x="110524" y="100939"/>
                </a:lnTo>
                <a:lnTo>
                  <a:pt x="104849" y="86868"/>
                </a:lnTo>
                <a:lnTo>
                  <a:pt x="33324" y="86868"/>
                </a:lnTo>
                <a:lnTo>
                  <a:pt x="60947" y="16167"/>
                </a:lnTo>
                <a:lnTo>
                  <a:pt x="76337" y="16167"/>
                </a:lnTo>
                <a:lnTo>
                  <a:pt x="70662" y="2095"/>
                </a:lnTo>
                <a:close/>
              </a:path>
              <a:path w="935355" h="131445">
                <a:moveTo>
                  <a:pt x="110524" y="100939"/>
                </a:moveTo>
                <a:lnTo>
                  <a:pt x="93129" y="100939"/>
                </a:lnTo>
                <a:lnTo>
                  <a:pt x="104368" y="129133"/>
                </a:lnTo>
                <a:lnTo>
                  <a:pt x="121894" y="129133"/>
                </a:lnTo>
                <a:lnTo>
                  <a:pt x="110524" y="100939"/>
                </a:lnTo>
                <a:close/>
              </a:path>
              <a:path w="935355" h="131445">
                <a:moveTo>
                  <a:pt x="76337" y="16167"/>
                </a:moveTo>
                <a:lnTo>
                  <a:pt x="60947" y="16167"/>
                </a:lnTo>
                <a:lnTo>
                  <a:pt x="88366" y="86868"/>
                </a:lnTo>
                <a:lnTo>
                  <a:pt x="104849" y="86868"/>
                </a:lnTo>
                <a:lnTo>
                  <a:pt x="76337" y="16167"/>
                </a:lnTo>
                <a:close/>
              </a:path>
              <a:path w="935355" h="131445">
                <a:moveTo>
                  <a:pt x="191046" y="0"/>
                </a:moveTo>
                <a:lnTo>
                  <a:pt x="165740" y="4773"/>
                </a:lnTo>
                <a:lnTo>
                  <a:pt x="145172" y="18205"/>
                </a:lnTo>
                <a:lnTo>
                  <a:pt x="131354" y="38962"/>
                </a:lnTo>
                <a:lnTo>
                  <a:pt x="126301" y="65709"/>
                </a:lnTo>
                <a:lnTo>
                  <a:pt x="131354" y="92457"/>
                </a:lnTo>
                <a:lnTo>
                  <a:pt x="145172" y="113214"/>
                </a:lnTo>
                <a:lnTo>
                  <a:pt x="165740" y="126645"/>
                </a:lnTo>
                <a:lnTo>
                  <a:pt x="191046" y="131419"/>
                </a:lnTo>
                <a:lnTo>
                  <a:pt x="206920" y="129528"/>
                </a:lnTo>
                <a:lnTo>
                  <a:pt x="220168" y="124283"/>
                </a:lnTo>
                <a:lnTo>
                  <a:pt x="229693" y="117348"/>
                </a:lnTo>
                <a:lnTo>
                  <a:pt x="191046" y="117348"/>
                </a:lnTo>
                <a:lnTo>
                  <a:pt x="171993" y="113512"/>
                </a:lnTo>
                <a:lnTo>
                  <a:pt x="156637" y="102816"/>
                </a:lnTo>
                <a:lnTo>
                  <a:pt x="146388" y="86476"/>
                </a:lnTo>
                <a:lnTo>
                  <a:pt x="142659" y="65709"/>
                </a:lnTo>
                <a:lnTo>
                  <a:pt x="146388" y="44857"/>
                </a:lnTo>
                <a:lnTo>
                  <a:pt x="156637" y="28527"/>
                </a:lnTo>
                <a:lnTo>
                  <a:pt x="171993" y="17878"/>
                </a:lnTo>
                <a:lnTo>
                  <a:pt x="191046" y="14071"/>
                </a:lnTo>
                <a:lnTo>
                  <a:pt x="229677" y="14071"/>
                </a:lnTo>
                <a:lnTo>
                  <a:pt x="220287" y="7202"/>
                </a:lnTo>
                <a:lnTo>
                  <a:pt x="206970" y="1915"/>
                </a:lnTo>
                <a:lnTo>
                  <a:pt x="191046" y="0"/>
                </a:lnTo>
                <a:close/>
              </a:path>
              <a:path w="935355" h="131445">
                <a:moveTo>
                  <a:pt x="226479" y="98869"/>
                </a:moveTo>
                <a:lnTo>
                  <a:pt x="220005" y="106337"/>
                </a:lnTo>
                <a:lnTo>
                  <a:pt x="211691" y="112180"/>
                </a:lnTo>
                <a:lnTo>
                  <a:pt x="201913" y="115987"/>
                </a:lnTo>
                <a:lnTo>
                  <a:pt x="191046" y="117348"/>
                </a:lnTo>
                <a:lnTo>
                  <a:pt x="229693" y="117348"/>
                </a:lnTo>
                <a:lnTo>
                  <a:pt x="231095" y="116326"/>
                </a:lnTo>
                <a:lnTo>
                  <a:pt x="240004" y="106299"/>
                </a:lnTo>
                <a:lnTo>
                  <a:pt x="226479" y="98869"/>
                </a:lnTo>
                <a:close/>
              </a:path>
              <a:path w="935355" h="131445">
                <a:moveTo>
                  <a:pt x="229677" y="14071"/>
                </a:moveTo>
                <a:lnTo>
                  <a:pt x="191046" y="14071"/>
                </a:lnTo>
                <a:lnTo>
                  <a:pt x="201913" y="15458"/>
                </a:lnTo>
                <a:lnTo>
                  <a:pt x="211691" y="19310"/>
                </a:lnTo>
                <a:lnTo>
                  <a:pt x="220005" y="25162"/>
                </a:lnTo>
                <a:lnTo>
                  <a:pt x="226479" y="32550"/>
                </a:lnTo>
                <a:lnTo>
                  <a:pt x="239814" y="25120"/>
                </a:lnTo>
                <a:lnTo>
                  <a:pt x="231176" y="15167"/>
                </a:lnTo>
                <a:lnTo>
                  <a:pt x="229677" y="14071"/>
                </a:lnTo>
                <a:close/>
              </a:path>
              <a:path w="935355" h="131445">
                <a:moveTo>
                  <a:pt x="317169" y="2095"/>
                </a:moveTo>
                <a:lnTo>
                  <a:pt x="297548" y="2095"/>
                </a:lnTo>
                <a:lnTo>
                  <a:pt x="246506" y="129133"/>
                </a:lnTo>
                <a:lnTo>
                  <a:pt x="264033" y="129133"/>
                </a:lnTo>
                <a:lnTo>
                  <a:pt x="275272" y="100939"/>
                </a:lnTo>
                <a:lnTo>
                  <a:pt x="357031" y="100939"/>
                </a:lnTo>
                <a:lnTo>
                  <a:pt x="351356" y="86868"/>
                </a:lnTo>
                <a:lnTo>
                  <a:pt x="279831" y="86868"/>
                </a:lnTo>
                <a:lnTo>
                  <a:pt x="307454" y="16167"/>
                </a:lnTo>
                <a:lnTo>
                  <a:pt x="322844" y="16167"/>
                </a:lnTo>
                <a:lnTo>
                  <a:pt x="317169" y="2095"/>
                </a:lnTo>
                <a:close/>
              </a:path>
              <a:path w="935355" h="131445">
                <a:moveTo>
                  <a:pt x="357031" y="100939"/>
                </a:moveTo>
                <a:lnTo>
                  <a:pt x="339648" y="100939"/>
                </a:lnTo>
                <a:lnTo>
                  <a:pt x="350875" y="129133"/>
                </a:lnTo>
                <a:lnTo>
                  <a:pt x="368401" y="129133"/>
                </a:lnTo>
                <a:lnTo>
                  <a:pt x="357031" y="100939"/>
                </a:lnTo>
                <a:close/>
              </a:path>
              <a:path w="935355" h="131445">
                <a:moveTo>
                  <a:pt x="322844" y="16167"/>
                </a:moveTo>
                <a:lnTo>
                  <a:pt x="307454" y="16167"/>
                </a:lnTo>
                <a:lnTo>
                  <a:pt x="334886" y="86868"/>
                </a:lnTo>
                <a:lnTo>
                  <a:pt x="351356" y="86868"/>
                </a:lnTo>
                <a:lnTo>
                  <a:pt x="322844" y="16167"/>
                </a:lnTo>
                <a:close/>
              </a:path>
              <a:path w="935355" h="131445">
                <a:moveTo>
                  <a:pt x="428421" y="2095"/>
                </a:moveTo>
                <a:lnTo>
                  <a:pt x="385000" y="2095"/>
                </a:lnTo>
                <a:lnTo>
                  <a:pt x="385000" y="129133"/>
                </a:lnTo>
                <a:lnTo>
                  <a:pt x="428421" y="129133"/>
                </a:lnTo>
                <a:lnTo>
                  <a:pt x="455241" y="124315"/>
                </a:lnTo>
                <a:lnTo>
                  <a:pt x="469516" y="115062"/>
                </a:lnTo>
                <a:lnTo>
                  <a:pt x="400786" y="115062"/>
                </a:lnTo>
                <a:lnTo>
                  <a:pt x="400786" y="16167"/>
                </a:lnTo>
                <a:lnTo>
                  <a:pt x="469312" y="16167"/>
                </a:lnTo>
                <a:lnTo>
                  <a:pt x="455241" y="6970"/>
                </a:lnTo>
                <a:lnTo>
                  <a:pt x="428421" y="2095"/>
                </a:lnTo>
                <a:close/>
              </a:path>
              <a:path w="935355" h="131445">
                <a:moveTo>
                  <a:pt x="469312" y="16167"/>
                </a:moveTo>
                <a:lnTo>
                  <a:pt x="428421" y="16167"/>
                </a:lnTo>
                <a:lnTo>
                  <a:pt x="449304" y="20048"/>
                </a:lnTo>
                <a:lnTo>
                  <a:pt x="464599" y="30646"/>
                </a:lnTo>
                <a:lnTo>
                  <a:pt x="474000" y="46390"/>
                </a:lnTo>
                <a:lnTo>
                  <a:pt x="477202" y="65709"/>
                </a:lnTo>
                <a:lnTo>
                  <a:pt x="473920" y="84913"/>
                </a:lnTo>
                <a:lnTo>
                  <a:pt x="464385" y="100601"/>
                </a:lnTo>
                <a:lnTo>
                  <a:pt x="449063" y="111181"/>
                </a:lnTo>
                <a:lnTo>
                  <a:pt x="428421" y="115062"/>
                </a:lnTo>
                <a:lnTo>
                  <a:pt x="469516" y="115062"/>
                </a:lnTo>
                <a:lnTo>
                  <a:pt x="475783" y="110999"/>
                </a:lnTo>
                <a:lnTo>
                  <a:pt x="488929" y="90894"/>
                </a:lnTo>
                <a:lnTo>
                  <a:pt x="493560" y="65709"/>
                </a:lnTo>
                <a:lnTo>
                  <a:pt x="488929" y="40575"/>
                </a:lnTo>
                <a:lnTo>
                  <a:pt x="475783" y="20396"/>
                </a:lnTo>
                <a:lnTo>
                  <a:pt x="469312" y="16167"/>
                </a:lnTo>
                <a:close/>
              </a:path>
              <a:path w="935355" h="131445">
                <a:moveTo>
                  <a:pt x="601573" y="2095"/>
                </a:moveTo>
                <a:lnTo>
                  <a:pt x="518350" y="2095"/>
                </a:lnTo>
                <a:lnTo>
                  <a:pt x="518350" y="129133"/>
                </a:lnTo>
                <a:lnTo>
                  <a:pt x="601573" y="129133"/>
                </a:lnTo>
                <a:lnTo>
                  <a:pt x="601573" y="115062"/>
                </a:lnTo>
                <a:lnTo>
                  <a:pt x="534136" y="115062"/>
                </a:lnTo>
                <a:lnTo>
                  <a:pt x="534136" y="71221"/>
                </a:lnTo>
                <a:lnTo>
                  <a:pt x="600240" y="71221"/>
                </a:lnTo>
                <a:lnTo>
                  <a:pt x="600240" y="57150"/>
                </a:lnTo>
                <a:lnTo>
                  <a:pt x="534136" y="57150"/>
                </a:lnTo>
                <a:lnTo>
                  <a:pt x="534136" y="16167"/>
                </a:lnTo>
                <a:lnTo>
                  <a:pt x="601573" y="16167"/>
                </a:lnTo>
                <a:lnTo>
                  <a:pt x="601573" y="2095"/>
                </a:lnTo>
                <a:close/>
              </a:path>
              <a:path w="935355" h="131445">
                <a:moveTo>
                  <a:pt x="649389" y="2095"/>
                </a:moveTo>
                <a:lnTo>
                  <a:pt x="626745" y="2095"/>
                </a:lnTo>
                <a:lnTo>
                  <a:pt x="626745" y="129133"/>
                </a:lnTo>
                <a:lnTo>
                  <a:pt x="642531" y="129133"/>
                </a:lnTo>
                <a:lnTo>
                  <a:pt x="642531" y="23406"/>
                </a:lnTo>
                <a:lnTo>
                  <a:pt x="658077" y="23406"/>
                </a:lnTo>
                <a:lnTo>
                  <a:pt x="649389" y="2095"/>
                </a:lnTo>
                <a:close/>
              </a:path>
              <a:path w="935355" h="131445">
                <a:moveTo>
                  <a:pt x="658077" y="23406"/>
                </a:moveTo>
                <a:lnTo>
                  <a:pt x="642531" y="23406"/>
                </a:lnTo>
                <a:lnTo>
                  <a:pt x="685596" y="129133"/>
                </a:lnTo>
                <a:lnTo>
                  <a:pt x="692073" y="129133"/>
                </a:lnTo>
                <a:lnTo>
                  <a:pt x="704466" y="98844"/>
                </a:lnTo>
                <a:lnTo>
                  <a:pt x="688835" y="98844"/>
                </a:lnTo>
                <a:lnTo>
                  <a:pt x="658077" y="23406"/>
                </a:lnTo>
                <a:close/>
              </a:path>
              <a:path w="935355" h="131445">
                <a:moveTo>
                  <a:pt x="751116" y="23406"/>
                </a:moveTo>
                <a:lnTo>
                  <a:pt x="735330" y="23406"/>
                </a:lnTo>
                <a:lnTo>
                  <a:pt x="735330" y="129133"/>
                </a:lnTo>
                <a:lnTo>
                  <a:pt x="751116" y="129133"/>
                </a:lnTo>
                <a:lnTo>
                  <a:pt x="751116" y="23406"/>
                </a:lnTo>
                <a:close/>
              </a:path>
              <a:path w="935355" h="131445">
                <a:moveTo>
                  <a:pt x="751116" y="2095"/>
                </a:moveTo>
                <a:lnTo>
                  <a:pt x="728459" y="2095"/>
                </a:lnTo>
                <a:lnTo>
                  <a:pt x="688835" y="98844"/>
                </a:lnTo>
                <a:lnTo>
                  <a:pt x="704466" y="98844"/>
                </a:lnTo>
                <a:lnTo>
                  <a:pt x="735330" y="23406"/>
                </a:lnTo>
                <a:lnTo>
                  <a:pt x="751116" y="23406"/>
                </a:lnTo>
                <a:lnTo>
                  <a:pt x="751116" y="2095"/>
                </a:lnTo>
                <a:close/>
              </a:path>
              <a:path w="935355" h="131445">
                <a:moveTo>
                  <a:pt x="796645" y="2095"/>
                </a:moveTo>
                <a:lnTo>
                  <a:pt x="780859" y="2095"/>
                </a:lnTo>
                <a:lnTo>
                  <a:pt x="780859" y="129133"/>
                </a:lnTo>
                <a:lnTo>
                  <a:pt x="796645" y="129133"/>
                </a:lnTo>
                <a:lnTo>
                  <a:pt x="796645" y="2095"/>
                </a:lnTo>
                <a:close/>
              </a:path>
              <a:path w="935355" h="131445">
                <a:moveTo>
                  <a:pt x="885977" y="0"/>
                </a:moveTo>
                <a:lnTo>
                  <a:pt x="860671" y="4773"/>
                </a:lnTo>
                <a:lnTo>
                  <a:pt x="840103" y="18205"/>
                </a:lnTo>
                <a:lnTo>
                  <a:pt x="826286" y="38962"/>
                </a:lnTo>
                <a:lnTo>
                  <a:pt x="821232" y="65709"/>
                </a:lnTo>
                <a:lnTo>
                  <a:pt x="826286" y="92457"/>
                </a:lnTo>
                <a:lnTo>
                  <a:pt x="840103" y="113214"/>
                </a:lnTo>
                <a:lnTo>
                  <a:pt x="860671" y="126645"/>
                </a:lnTo>
                <a:lnTo>
                  <a:pt x="885977" y="131419"/>
                </a:lnTo>
                <a:lnTo>
                  <a:pt x="901851" y="129528"/>
                </a:lnTo>
                <a:lnTo>
                  <a:pt x="915101" y="124283"/>
                </a:lnTo>
                <a:lnTo>
                  <a:pt x="924629" y="117348"/>
                </a:lnTo>
                <a:lnTo>
                  <a:pt x="885977" y="117348"/>
                </a:lnTo>
                <a:lnTo>
                  <a:pt x="866929" y="113512"/>
                </a:lnTo>
                <a:lnTo>
                  <a:pt x="851573" y="102816"/>
                </a:lnTo>
                <a:lnTo>
                  <a:pt x="841321" y="86476"/>
                </a:lnTo>
                <a:lnTo>
                  <a:pt x="837590" y="65709"/>
                </a:lnTo>
                <a:lnTo>
                  <a:pt x="841321" y="44857"/>
                </a:lnTo>
                <a:lnTo>
                  <a:pt x="851573" y="28527"/>
                </a:lnTo>
                <a:lnTo>
                  <a:pt x="866929" y="17878"/>
                </a:lnTo>
                <a:lnTo>
                  <a:pt x="885977" y="14071"/>
                </a:lnTo>
                <a:lnTo>
                  <a:pt x="924614" y="14071"/>
                </a:lnTo>
                <a:lnTo>
                  <a:pt x="915223" y="7202"/>
                </a:lnTo>
                <a:lnTo>
                  <a:pt x="901903" y="1915"/>
                </a:lnTo>
                <a:lnTo>
                  <a:pt x="885977" y="0"/>
                </a:lnTo>
                <a:close/>
              </a:path>
              <a:path w="935355" h="131445">
                <a:moveTo>
                  <a:pt x="921410" y="98869"/>
                </a:moveTo>
                <a:lnTo>
                  <a:pt x="914936" y="106337"/>
                </a:lnTo>
                <a:lnTo>
                  <a:pt x="906622" y="112180"/>
                </a:lnTo>
                <a:lnTo>
                  <a:pt x="896844" y="115987"/>
                </a:lnTo>
                <a:lnTo>
                  <a:pt x="885977" y="117348"/>
                </a:lnTo>
                <a:lnTo>
                  <a:pt x="924629" y="117348"/>
                </a:lnTo>
                <a:lnTo>
                  <a:pt x="926032" y="116326"/>
                </a:lnTo>
                <a:lnTo>
                  <a:pt x="934948" y="106299"/>
                </a:lnTo>
                <a:lnTo>
                  <a:pt x="921410" y="98869"/>
                </a:lnTo>
                <a:close/>
              </a:path>
              <a:path w="935355" h="131445">
                <a:moveTo>
                  <a:pt x="924614" y="14071"/>
                </a:moveTo>
                <a:lnTo>
                  <a:pt x="885977" y="14071"/>
                </a:lnTo>
                <a:lnTo>
                  <a:pt x="896844" y="15458"/>
                </a:lnTo>
                <a:lnTo>
                  <a:pt x="906622" y="19310"/>
                </a:lnTo>
                <a:lnTo>
                  <a:pt x="914936" y="25162"/>
                </a:lnTo>
                <a:lnTo>
                  <a:pt x="921410" y="32550"/>
                </a:lnTo>
                <a:lnTo>
                  <a:pt x="934745" y="25120"/>
                </a:lnTo>
                <a:lnTo>
                  <a:pt x="926112" y="15167"/>
                </a:lnTo>
                <a:lnTo>
                  <a:pt x="924614" y="14071"/>
                </a:lnTo>
                <a:close/>
              </a:path>
            </a:pathLst>
          </a:custGeom>
          <a:solidFill>
            <a:srgbClr val="2B388F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464560" y="4833353"/>
            <a:ext cx="999490" cy="131445"/>
          </a:xfrm>
          <a:custGeom>
            <a:avLst/>
            <a:gdLst/>
            <a:ahLst/>
            <a:cxnLst/>
            <a:rect l="l" t="t" r="r" b="b"/>
            <a:pathLst>
              <a:path w="999489" h="131445">
                <a:moveTo>
                  <a:pt x="55981" y="16167"/>
                </a:moveTo>
                <a:lnTo>
                  <a:pt x="40195" y="16167"/>
                </a:lnTo>
                <a:lnTo>
                  <a:pt x="40195" y="129133"/>
                </a:lnTo>
                <a:lnTo>
                  <a:pt x="55981" y="129133"/>
                </a:lnTo>
                <a:lnTo>
                  <a:pt x="55981" y="16167"/>
                </a:lnTo>
                <a:close/>
              </a:path>
              <a:path w="999489" h="131445">
                <a:moveTo>
                  <a:pt x="96367" y="2095"/>
                </a:moveTo>
                <a:lnTo>
                  <a:pt x="0" y="2095"/>
                </a:lnTo>
                <a:lnTo>
                  <a:pt x="0" y="16167"/>
                </a:lnTo>
                <a:lnTo>
                  <a:pt x="96367" y="16167"/>
                </a:lnTo>
                <a:lnTo>
                  <a:pt x="96367" y="2095"/>
                </a:lnTo>
                <a:close/>
              </a:path>
              <a:path w="999489" h="131445">
                <a:moveTo>
                  <a:pt x="200571" y="2095"/>
                </a:moveTo>
                <a:lnTo>
                  <a:pt x="117348" y="2095"/>
                </a:lnTo>
                <a:lnTo>
                  <a:pt x="117348" y="129133"/>
                </a:lnTo>
                <a:lnTo>
                  <a:pt x="200571" y="129133"/>
                </a:lnTo>
                <a:lnTo>
                  <a:pt x="200571" y="115062"/>
                </a:lnTo>
                <a:lnTo>
                  <a:pt x="133134" y="115062"/>
                </a:lnTo>
                <a:lnTo>
                  <a:pt x="133134" y="71221"/>
                </a:lnTo>
                <a:lnTo>
                  <a:pt x="199237" y="71221"/>
                </a:lnTo>
                <a:lnTo>
                  <a:pt x="199237" y="57150"/>
                </a:lnTo>
                <a:lnTo>
                  <a:pt x="133134" y="57150"/>
                </a:lnTo>
                <a:lnTo>
                  <a:pt x="133134" y="16167"/>
                </a:lnTo>
                <a:lnTo>
                  <a:pt x="200571" y="16167"/>
                </a:lnTo>
                <a:lnTo>
                  <a:pt x="200571" y="2095"/>
                </a:lnTo>
                <a:close/>
              </a:path>
              <a:path w="999489" h="131445">
                <a:moveTo>
                  <a:pt x="285343" y="0"/>
                </a:moveTo>
                <a:lnTo>
                  <a:pt x="260037" y="4773"/>
                </a:lnTo>
                <a:lnTo>
                  <a:pt x="239469" y="18205"/>
                </a:lnTo>
                <a:lnTo>
                  <a:pt x="225652" y="38962"/>
                </a:lnTo>
                <a:lnTo>
                  <a:pt x="220599" y="65709"/>
                </a:lnTo>
                <a:lnTo>
                  <a:pt x="225652" y="92457"/>
                </a:lnTo>
                <a:lnTo>
                  <a:pt x="239469" y="113214"/>
                </a:lnTo>
                <a:lnTo>
                  <a:pt x="260037" y="126645"/>
                </a:lnTo>
                <a:lnTo>
                  <a:pt x="285343" y="131419"/>
                </a:lnTo>
                <a:lnTo>
                  <a:pt x="301217" y="129528"/>
                </a:lnTo>
                <a:lnTo>
                  <a:pt x="314466" y="124283"/>
                </a:lnTo>
                <a:lnTo>
                  <a:pt x="323990" y="117348"/>
                </a:lnTo>
                <a:lnTo>
                  <a:pt x="285343" y="117348"/>
                </a:lnTo>
                <a:lnTo>
                  <a:pt x="266290" y="113512"/>
                </a:lnTo>
                <a:lnTo>
                  <a:pt x="250934" y="102816"/>
                </a:lnTo>
                <a:lnTo>
                  <a:pt x="240686" y="86476"/>
                </a:lnTo>
                <a:lnTo>
                  <a:pt x="236956" y="65709"/>
                </a:lnTo>
                <a:lnTo>
                  <a:pt x="240686" y="44857"/>
                </a:lnTo>
                <a:lnTo>
                  <a:pt x="250934" y="28527"/>
                </a:lnTo>
                <a:lnTo>
                  <a:pt x="266290" y="17878"/>
                </a:lnTo>
                <a:lnTo>
                  <a:pt x="285343" y="14071"/>
                </a:lnTo>
                <a:lnTo>
                  <a:pt x="323974" y="14071"/>
                </a:lnTo>
                <a:lnTo>
                  <a:pt x="314585" y="7202"/>
                </a:lnTo>
                <a:lnTo>
                  <a:pt x="301268" y="1915"/>
                </a:lnTo>
                <a:lnTo>
                  <a:pt x="285343" y="0"/>
                </a:lnTo>
                <a:close/>
              </a:path>
              <a:path w="999489" h="131445">
                <a:moveTo>
                  <a:pt x="320776" y="98869"/>
                </a:moveTo>
                <a:lnTo>
                  <a:pt x="314302" y="106337"/>
                </a:lnTo>
                <a:lnTo>
                  <a:pt x="305989" y="112180"/>
                </a:lnTo>
                <a:lnTo>
                  <a:pt x="296211" y="115987"/>
                </a:lnTo>
                <a:lnTo>
                  <a:pt x="285343" y="117348"/>
                </a:lnTo>
                <a:lnTo>
                  <a:pt x="323990" y="117348"/>
                </a:lnTo>
                <a:lnTo>
                  <a:pt x="325393" y="116326"/>
                </a:lnTo>
                <a:lnTo>
                  <a:pt x="334302" y="106299"/>
                </a:lnTo>
                <a:lnTo>
                  <a:pt x="320776" y="98869"/>
                </a:lnTo>
                <a:close/>
              </a:path>
              <a:path w="999489" h="131445">
                <a:moveTo>
                  <a:pt x="323974" y="14071"/>
                </a:moveTo>
                <a:lnTo>
                  <a:pt x="285343" y="14071"/>
                </a:lnTo>
                <a:lnTo>
                  <a:pt x="296211" y="15458"/>
                </a:lnTo>
                <a:lnTo>
                  <a:pt x="305989" y="19310"/>
                </a:lnTo>
                <a:lnTo>
                  <a:pt x="314302" y="25162"/>
                </a:lnTo>
                <a:lnTo>
                  <a:pt x="320776" y="32550"/>
                </a:lnTo>
                <a:lnTo>
                  <a:pt x="334111" y="25120"/>
                </a:lnTo>
                <a:lnTo>
                  <a:pt x="325473" y="15167"/>
                </a:lnTo>
                <a:lnTo>
                  <a:pt x="323974" y="14071"/>
                </a:lnTo>
                <a:close/>
              </a:path>
              <a:path w="999489" h="131445">
                <a:moveTo>
                  <a:pt x="370306" y="2095"/>
                </a:moveTo>
                <a:lnTo>
                  <a:pt x="354507" y="2095"/>
                </a:lnTo>
                <a:lnTo>
                  <a:pt x="354507" y="129133"/>
                </a:lnTo>
                <a:lnTo>
                  <a:pt x="370306" y="129133"/>
                </a:lnTo>
                <a:lnTo>
                  <a:pt x="370306" y="70840"/>
                </a:lnTo>
                <a:lnTo>
                  <a:pt x="460413" y="70840"/>
                </a:lnTo>
                <a:lnTo>
                  <a:pt x="460413" y="56769"/>
                </a:lnTo>
                <a:lnTo>
                  <a:pt x="370306" y="56769"/>
                </a:lnTo>
                <a:lnTo>
                  <a:pt x="370306" y="2095"/>
                </a:lnTo>
                <a:close/>
              </a:path>
              <a:path w="999489" h="131445">
                <a:moveTo>
                  <a:pt x="460413" y="70840"/>
                </a:moveTo>
                <a:lnTo>
                  <a:pt x="444614" y="70840"/>
                </a:lnTo>
                <a:lnTo>
                  <a:pt x="444614" y="129133"/>
                </a:lnTo>
                <a:lnTo>
                  <a:pt x="460413" y="129133"/>
                </a:lnTo>
                <a:lnTo>
                  <a:pt x="460413" y="70840"/>
                </a:lnTo>
                <a:close/>
              </a:path>
              <a:path w="999489" h="131445">
                <a:moveTo>
                  <a:pt x="460413" y="2095"/>
                </a:moveTo>
                <a:lnTo>
                  <a:pt x="444614" y="2095"/>
                </a:lnTo>
                <a:lnTo>
                  <a:pt x="444614" y="56769"/>
                </a:lnTo>
                <a:lnTo>
                  <a:pt x="460413" y="56769"/>
                </a:lnTo>
                <a:lnTo>
                  <a:pt x="460413" y="2095"/>
                </a:lnTo>
                <a:close/>
              </a:path>
              <a:path w="999489" h="131445">
                <a:moveTo>
                  <a:pt x="506310" y="2095"/>
                </a:moveTo>
                <a:lnTo>
                  <a:pt x="490143" y="2095"/>
                </a:lnTo>
                <a:lnTo>
                  <a:pt x="490143" y="129133"/>
                </a:lnTo>
                <a:lnTo>
                  <a:pt x="505929" y="129133"/>
                </a:lnTo>
                <a:lnTo>
                  <a:pt x="505929" y="26657"/>
                </a:lnTo>
                <a:lnTo>
                  <a:pt x="524218" y="26657"/>
                </a:lnTo>
                <a:lnTo>
                  <a:pt x="506310" y="2095"/>
                </a:lnTo>
                <a:close/>
              </a:path>
              <a:path w="999489" h="131445">
                <a:moveTo>
                  <a:pt x="524218" y="26657"/>
                </a:moveTo>
                <a:lnTo>
                  <a:pt x="505929" y="26657"/>
                </a:lnTo>
                <a:lnTo>
                  <a:pt x="580059" y="129133"/>
                </a:lnTo>
                <a:lnTo>
                  <a:pt x="595274" y="129133"/>
                </a:lnTo>
                <a:lnTo>
                  <a:pt x="595274" y="102463"/>
                </a:lnTo>
                <a:lnTo>
                  <a:pt x="579488" y="102463"/>
                </a:lnTo>
                <a:lnTo>
                  <a:pt x="524218" y="26657"/>
                </a:lnTo>
                <a:close/>
              </a:path>
              <a:path w="999489" h="131445">
                <a:moveTo>
                  <a:pt x="595274" y="2095"/>
                </a:moveTo>
                <a:lnTo>
                  <a:pt x="579488" y="2095"/>
                </a:lnTo>
                <a:lnTo>
                  <a:pt x="579488" y="102463"/>
                </a:lnTo>
                <a:lnTo>
                  <a:pt x="595274" y="102463"/>
                </a:lnTo>
                <a:lnTo>
                  <a:pt x="595274" y="2095"/>
                </a:lnTo>
                <a:close/>
              </a:path>
              <a:path w="999489" h="131445">
                <a:moveTo>
                  <a:pt x="640803" y="2095"/>
                </a:moveTo>
                <a:lnTo>
                  <a:pt x="625017" y="2095"/>
                </a:lnTo>
                <a:lnTo>
                  <a:pt x="625017" y="129133"/>
                </a:lnTo>
                <a:lnTo>
                  <a:pt x="640803" y="129133"/>
                </a:lnTo>
                <a:lnTo>
                  <a:pt x="640803" y="2095"/>
                </a:lnTo>
                <a:close/>
              </a:path>
              <a:path w="999489" h="131445">
                <a:moveTo>
                  <a:pt x="730148" y="0"/>
                </a:moveTo>
                <a:lnTo>
                  <a:pt x="704842" y="4773"/>
                </a:lnTo>
                <a:lnTo>
                  <a:pt x="684274" y="18205"/>
                </a:lnTo>
                <a:lnTo>
                  <a:pt x="670457" y="38962"/>
                </a:lnTo>
                <a:lnTo>
                  <a:pt x="665403" y="65709"/>
                </a:lnTo>
                <a:lnTo>
                  <a:pt x="670457" y="92457"/>
                </a:lnTo>
                <a:lnTo>
                  <a:pt x="684274" y="113214"/>
                </a:lnTo>
                <a:lnTo>
                  <a:pt x="704842" y="126645"/>
                </a:lnTo>
                <a:lnTo>
                  <a:pt x="730148" y="131419"/>
                </a:lnTo>
                <a:lnTo>
                  <a:pt x="746022" y="129528"/>
                </a:lnTo>
                <a:lnTo>
                  <a:pt x="759271" y="124283"/>
                </a:lnTo>
                <a:lnTo>
                  <a:pt x="768795" y="117348"/>
                </a:lnTo>
                <a:lnTo>
                  <a:pt x="730148" y="117348"/>
                </a:lnTo>
                <a:lnTo>
                  <a:pt x="711095" y="113512"/>
                </a:lnTo>
                <a:lnTo>
                  <a:pt x="695739" y="102816"/>
                </a:lnTo>
                <a:lnTo>
                  <a:pt x="685491" y="86476"/>
                </a:lnTo>
                <a:lnTo>
                  <a:pt x="681761" y="65709"/>
                </a:lnTo>
                <a:lnTo>
                  <a:pt x="685491" y="44857"/>
                </a:lnTo>
                <a:lnTo>
                  <a:pt x="695739" y="28527"/>
                </a:lnTo>
                <a:lnTo>
                  <a:pt x="711095" y="17878"/>
                </a:lnTo>
                <a:lnTo>
                  <a:pt x="730148" y="14071"/>
                </a:lnTo>
                <a:lnTo>
                  <a:pt x="768779" y="14071"/>
                </a:lnTo>
                <a:lnTo>
                  <a:pt x="759390" y="7202"/>
                </a:lnTo>
                <a:lnTo>
                  <a:pt x="746073" y="1915"/>
                </a:lnTo>
                <a:lnTo>
                  <a:pt x="730148" y="0"/>
                </a:lnTo>
                <a:close/>
              </a:path>
              <a:path w="999489" h="131445">
                <a:moveTo>
                  <a:pt x="765581" y="98869"/>
                </a:moveTo>
                <a:lnTo>
                  <a:pt x="759107" y="106337"/>
                </a:lnTo>
                <a:lnTo>
                  <a:pt x="750793" y="112180"/>
                </a:lnTo>
                <a:lnTo>
                  <a:pt x="741015" y="115987"/>
                </a:lnTo>
                <a:lnTo>
                  <a:pt x="730148" y="117348"/>
                </a:lnTo>
                <a:lnTo>
                  <a:pt x="768795" y="117348"/>
                </a:lnTo>
                <a:lnTo>
                  <a:pt x="770198" y="116326"/>
                </a:lnTo>
                <a:lnTo>
                  <a:pt x="779106" y="106299"/>
                </a:lnTo>
                <a:lnTo>
                  <a:pt x="765581" y="98869"/>
                </a:lnTo>
                <a:close/>
              </a:path>
              <a:path w="999489" h="131445">
                <a:moveTo>
                  <a:pt x="768779" y="14071"/>
                </a:moveTo>
                <a:lnTo>
                  <a:pt x="730148" y="14071"/>
                </a:lnTo>
                <a:lnTo>
                  <a:pt x="741015" y="15458"/>
                </a:lnTo>
                <a:lnTo>
                  <a:pt x="750793" y="19310"/>
                </a:lnTo>
                <a:lnTo>
                  <a:pt x="759107" y="25162"/>
                </a:lnTo>
                <a:lnTo>
                  <a:pt x="765581" y="32550"/>
                </a:lnTo>
                <a:lnTo>
                  <a:pt x="778916" y="25120"/>
                </a:lnTo>
                <a:lnTo>
                  <a:pt x="770278" y="15167"/>
                </a:lnTo>
                <a:lnTo>
                  <a:pt x="768779" y="14071"/>
                </a:lnTo>
                <a:close/>
              </a:path>
              <a:path w="999489" h="131445">
                <a:moveTo>
                  <a:pt x="856272" y="2095"/>
                </a:moveTo>
                <a:lnTo>
                  <a:pt x="836650" y="2095"/>
                </a:lnTo>
                <a:lnTo>
                  <a:pt x="785609" y="129133"/>
                </a:lnTo>
                <a:lnTo>
                  <a:pt x="803135" y="129133"/>
                </a:lnTo>
                <a:lnTo>
                  <a:pt x="814374" y="100939"/>
                </a:lnTo>
                <a:lnTo>
                  <a:pt x="896133" y="100939"/>
                </a:lnTo>
                <a:lnTo>
                  <a:pt x="890459" y="86868"/>
                </a:lnTo>
                <a:lnTo>
                  <a:pt x="818946" y="86868"/>
                </a:lnTo>
                <a:lnTo>
                  <a:pt x="846556" y="16167"/>
                </a:lnTo>
                <a:lnTo>
                  <a:pt x="861946" y="16167"/>
                </a:lnTo>
                <a:lnTo>
                  <a:pt x="856272" y="2095"/>
                </a:lnTo>
                <a:close/>
              </a:path>
              <a:path w="999489" h="131445">
                <a:moveTo>
                  <a:pt x="896133" y="100939"/>
                </a:moveTo>
                <a:lnTo>
                  <a:pt x="878751" y="100939"/>
                </a:lnTo>
                <a:lnTo>
                  <a:pt x="889990" y="129133"/>
                </a:lnTo>
                <a:lnTo>
                  <a:pt x="907503" y="129133"/>
                </a:lnTo>
                <a:lnTo>
                  <a:pt x="896133" y="100939"/>
                </a:lnTo>
                <a:close/>
              </a:path>
              <a:path w="999489" h="131445">
                <a:moveTo>
                  <a:pt x="861946" y="16167"/>
                </a:moveTo>
                <a:lnTo>
                  <a:pt x="846556" y="16167"/>
                </a:lnTo>
                <a:lnTo>
                  <a:pt x="873988" y="86868"/>
                </a:lnTo>
                <a:lnTo>
                  <a:pt x="890459" y="86868"/>
                </a:lnTo>
                <a:lnTo>
                  <a:pt x="861946" y="16167"/>
                </a:lnTo>
                <a:close/>
              </a:path>
              <a:path w="999489" h="131445">
                <a:moveTo>
                  <a:pt x="939888" y="2095"/>
                </a:moveTo>
                <a:lnTo>
                  <a:pt x="924102" y="2095"/>
                </a:lnTo>
                <a:lnTo>
                  <a:pt x="924102" y="129133"/>
                </a:lnTo>
                <a:lnTo>
                  <a:pt x="998943" y="129133"/>
                </a:lnTo>
                <a:lnTo>
                  <a:pt x="998943" y="115062"/>
                </a:lnTo>
                <a:lnTo>
                  <a:pt x="939888" y="115062"/>
                </a:lnTo>
                <a:lnTo>
                  <a:pt x="939888" y="2095"/>
                </a:lnTo>
                <a:close/>
              </a:path>
            </a:pathLst>
          </a:custGeom>
          <a:solidFill>
            <a:srgbClr val="2B388F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object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0037702"/>
              </p:ext>
            </p:extLst>
          </p:nvPr>
        </p:nvGraphicFramePr>
        <p:xfrm>
          <a:off x="659795" y="1116005"/>
          <a:ext cx="2134900" cy="28390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34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5115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sz="900" spc="-1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Doctorate/P</a:t>
                      </a:r>
                      <a:r>
                        <a:rPr lang="en-GB" sz="900" spc="-1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</a:t>
                      </a:r>
                      <a:r>
                        <a:rPr sz="900" spc="-1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0668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DB72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155">
                <a:tc>
                  <a:txBody>
                    <a:bodyPr/>
                    <a:lstStyle/>
                    <a:p>
                      <a:pPr marL="149860" marR="142240" indent="104139">
                        <a:lnSpc>
                          <a:spcPts val="1000"/>
                        </a:lnSpc>
                        <a:spcBef>
                          <a:spcPts val="439"/>
                        </a:spcBef>
                      </a:pPr>
                      <a:r>
                        <a:rPr sz="90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Master</a:t>
                      </a:r>
                      <a:r>
                        <a:rPr sz="900" spc="-1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90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Degree</a:t>
                      </a:r>
                      <a:r>
                        <a:rPr lang="en-GB" sz="90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90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n-GB" sz="90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90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Post</a:t>
                      </a:r>
                      <a:r>
                        <a:rPr sz="900" spc="-5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900" spc="-1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Graduate </a:t>
                      </a:r>
                      <a:r>
                        <a:rPr sz="90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Certificate</a:t>
                      </a:r>
                      <a:r>
                        <a:rPr lang="en-GB" sz="90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90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n-GB" sz="90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90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Post</a:t>
                      </a:r>
                      <a:r>
                        <a:rPr sz="900" spc="-1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90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Graduate</a:t>
                      </a:r>
                      <a:r>
                        <a:rPr sz="900" spc="-5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900" spc="-1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Diploma</a:t>
                      </a:r>
                      <a:endParaRPr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55879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DC55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115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sz="90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Degree</a:t>
                      </a:r>
                      <a:endParaRPr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0668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ECD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15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sz="90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Diploma of Higher Education </a:t>
                      </a:r>
                      <a:r>
                        <a:rPr sz="900" spc="-1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(DipHE)</a:t>
                      </a:r>
                      <a:endParaRPr sz="9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0668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ED4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15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lang="en-GB" sz="900" spc="-25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Foundation Degree / Certificate of Higher Education (CertHE)</a:t>
                      </a:r>
                      <a:endParaRPr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0668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EE2A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15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sz="90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sz="900" spc="-25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90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Levels/</a:t>
                      </a:r>
                      <a:r>
                        <a:rPr sz="900" spc="-1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90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</a:t>
                      </a:r>
                      <a:r>
                        <a:rPr sz="900" spc="-1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Levels</a:t>
                      </a:r>
                      <a:endParaRPr sz="9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0668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EE9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115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sz="90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GCSE Grades 9-</a:t>
                      </a:r>
                      <a:r>
                        <a:rPr sz="900" spc="-5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sz="9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0668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EF1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115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sz="900" spc="-1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Traineeship</a:t>
                      </a:r>
                      <a:r>
                        <a:rPr lang="en-GB" sz="900" spc="-1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900" spc="-1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sz="900" spc="2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90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GCSE</a:t>
                      </a:r>
                      <a:r>
                        <a:rPr lang="en-GB" sz="90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Grades</a:t>
                      </a:r>
                      <a:r>
                        <a:rPr sz="900" spc="2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90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1-</a:t>
                      </a:r>
                      <a:r>
                        <a:rPr sz="900" spc="-5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0668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8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11" name="object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0319603"/>
              </p:ext>
            </p:extLst>
          </p:nvPr>
        </p:nvGraphicFramePr>
        <p:xfrm>
          <a:off x="5157299" y="1116005"/>
          <a:ext cx="2278551" cy="2809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785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5115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lang="en-GB" sz="900" spc="-1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Higher </a:t>
                      </a:r>
                      <a:r>
                        <a:rPr sz="900" spc="-1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Apprenticeship</a:t>
                      </a:r>
                      <a:r>
                        <a:rPr lang="en-GB" sz="900" spc="-1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(L8)</a:t>
                      </a:r>
                      <a:endParaRPr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0668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DB72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155">
                <a:tc>
                  <a:txBody>
                    <a:bodyPr/>
                    <a:lstStyle/>
                    <a:p>
                      <a:pPr marL="438150" marR="411480" indent="-19685">
                        <a:lnSpc>
                          <a:spcPts val="1000"/>
                        </a:lnSpc>
                        <a:spcBef>
                          <a:spcPts val="439"/>
                        </a:spcBef>
                      </a:pPr>
                      <a:r>
                        <a:rPr sz="90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Degree </a:t>
                      </a:r>
                      <a:r>
                        <a:rPr sz="900" spc="-1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Apprenticeship</a:t>
                      </a:r>
                      <a:r>
                        <a:rPr lang="en-GB" sz="900" spc="-1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(L7) </a:t>
                      </a:r>
                      <a:r>
                        <a:rPr sz="900" spc="-1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90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Higher </a:t>
                      </a:r>
                      <a:r>
                        <a:rPr sz="900" spc="-1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Apprenticeship</a:t>
                      </a:r>
                      <a:r>
                        <a:rPr lang="en-GB" sz="900" spc="-1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(L7)</a:t>
                      </a:r>
                      <a:endParaRPr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55879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DC55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1155">
                <a:tc>
                  <a:txBody>
                    <a:bodyPr/>
                    <a:lstStyle/>
                    <a:p>
                      <a:pPr marL="541655" marR="225425" indent="-309245" algn="l">
                        <a:lnSpc>
                          <a:spcPts val="1000"/>
                        </a:lnSpc>
                        <a:spcBef>
                          <a:spcPts val="440"/>
                        </a:spcBef>
                      </a:pPr>
                      <a:r>
                        <a:rPr lang="en-GB" sz="90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</a:t>
                      </a:r>
                      <a:r>
                        <a:rPr sz="90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Degree </a:t>
                      </a:r>
                      <a:r>
                        <a:rPr sz="900" spc="-1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Apprenticeship</a:t>
                      </a:r>
                      <a:r>
                        <a:rPr lang="en-GB" sz="900" spc="-1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(L6)  </a:t>
                      </a:r>
                      <a:r>
                        <a:rPr sz="900" spc="-1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Higher Apprenticeship</a:t>
                      </a:r>
                      <a:r>
                        <a:rPr lang="en-GB" sz="900" spc="-1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sz="900" spc="-1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L6</a:t>
                      </a:r>
                      <a:r>
                        <a:rPr lang="en-GB" sz="900" spc="-1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5588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ECD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15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sz="90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Higher </a:t>
                      </a:r>
                      <a:r>
                        <a:rPr sz="900" spc="-1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Apprenticeship</a:t>
                      </a:r>
                      <a:r>
                        <a:rPr lang="en-GB" sz="900" spc="-1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sz="900" spc="-1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L5</a:t>
                      </a:r>
                      <a:r>
                        <a:rPr lang="en-GB" sz="900" spc="-1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0668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ED4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15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sz="90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Higher </a:t>
                      </a:r>
                      <a:r>
                        <a:rPr sz="900" spc="-1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Apprenticeship</a:t>
                      </a:r>
                      <a:r>
                        <a:rPr lang="en-GB" sz="900" spc="-1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(L4)</a:t>
                      </a:r>
                      <a:endParaRPr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0668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EE2A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15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sz="90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Advanced L3 </a:t>
                      </a:r>
                      <a:r>
                        <a:rPr sz="900" spc="-1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Apprenticeship</a:t>
                      </a:r>
                      <a:endParaRPr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0668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EE9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115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sz="90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Intermediate L2 </a:t>
                      </a:r>
                      <a:r>
                        <a:rPr sz="900" spc="-1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Apprenticeship</a:t>
                      </a:r>
                      <a:endParaRPr sz="9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0668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EF1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115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sz="900" spc="-1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Traineeship</a:t>
                      </a:r>
                      <a:endParaRPr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0668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8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12" name="object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5927475"/>
              </p:ext>
            </p:extLst>
          </p:nvPr>
        </p:nvGraphicFramePr>
        <p:xfrm>
          <a:off x="2868733" y="1116005"/>
          <a:ext cx="2202351" cy="28098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023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5115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sz="900" spc="-1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Doctorate/P</a:t>
                      </a:r>
                      <a:r>
                        <a:rPr lang="en-GB" sz="900" spc="-1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</a:t>
                      </a:r>
                      <a:r>
                        <a:rPr sz="900" spc="-1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0668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DB72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155">
                <a:tc>
                  <a:txBody>
                    <a:bodyPr/>
                    <a:lstStyle/>
                    <a:p>
                      <a:pPr algn="ctr">
                        <a:lnSpc>
                          <a:spcPts val="1040"/>
                        </a:lnSpc>
                        <a:spcBef>
                          <a:spcPts val="340"/>
                        </a:spcBef>
                      </a:pPr>
                      <a:r>
                        <a:rPr sz="90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Master </a:t>
                      </a:r>
                      <a:r>
                        <a:rPr sz="900" spc="-1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Degree</a:t>
                      </a:r>
                      <a:r>
                        <a:rPr lang="en-GB" sz="900" spc="-1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</a:t>
                      </a:r>
                      <a:endParaRPr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040"/>
                        </a:lnSpc>
                      </a:pPr>
                      <a:r>
                        <a:rPr sz="90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Post</a:t>
                      </a:r>
                      <a:r>
                        <a:rPr lang="en-GB" sz="90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90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Grad</a:t>
                      </a:r>
                      <a:r>
                        <a:rPr sz="900" spc="-5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90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Certificate</a:t>
                      </a:r>
                      <a:r>
                        <a:rPr sz="900" spc="-5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900" spc="-5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Post Grad </a:t>
                      </a:r>
                      <a:r>
                        <a:rPr sz="900" spc="-1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Diploma</a:t>
                      </a:r>
                      <a:endParaRPr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318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DC55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1155">
                <a:tc>
                  <a:txBody>
                    <a:bodyPr/>
                    <a:lstStyle/>
                    <a:p>
                      <a:pPr marL="273050" marR="208279" indent="-57785">
                        <a:lnSpc>
                          <a:spcPts val="1000"/>
                        </a:lnSpc>
                        <a:spcBef>
                          <a:spcPts val="440"/>
                        </a:spcBef>
                      </a:pPr>
                      <a:r>
                        <a:rPr sz="90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Degree </a:t>
                      </a:r>
                      <a:r>
                        <a:rPr sz="900" spc="-1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n-GB" sz="900" spc="-1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900" spc="-1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Graduate </a:t>
                      </a:r>
                      <a:r>
                        <a:rPr sz="90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Certificate</a:t>
                      </a:r>
                      <a:r>
                        <a:rPr lang="en-GB" sz="90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90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n-GB" sz="90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90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Graduate </a:t>
                      </a:r>
                      <a:r>
                        <a:rPr sz="900" spc="-1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Diploma</a:t>
                      </a:r>
                      <a:endParaRPr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5588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ECD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5925">
                <a:tc>
                  <a:txBody>
                    <a:bodyPr/>
                    <a:lstStyle/>
                    <a:p>
                      <a:pPr marL="169545" marR="161925" algn="ctr">
                        <a:lnSpc>
                          <a:spcPts val="1000"/>
                        </a:lnSpc>
                        <a:spcBef>
                          <a:spcPts val="175"/>
                        </a:spcBef>
                      </a:pPr>
                      <a:r>
                        <a:rPr sz="90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Levels/Award/Certificate</a:t>
                      </a:r>
                      <a:r>
                        <a:rPr sz="900" spc="-4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900" spc="-1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Diploma </a:t>
                      </a:r>
                      <a:r>
                        <a:rPr sz="90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Higher National Diploma </a:t>
                      </a:r>
                      <a:r>
                        <a:rPr sz="900" spc="-1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(HNP) </a:t>
                      </a:r>
                      <a:r>
                        <a:rPr sz="90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Foundation </a:t>
                      </a:r>
                      <a:r>
                        <a:rPr sz="900" spc="-1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Degree</a:t>
                      </a:r>
                      <a:endParaRPr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22225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ED4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155">
                <a:tc>
                  <a:txBody>
                    <a:bodyPr/>
                    <a:lstStyle/>
                    <a:p>
                      <a:pPr marL="182245" marR="141605" indent="-33020">
                        <a:lnSpc>
                          <a:spcPts val="1000"/>
                        </a:lnSpc>
                        <a:spcBef>
                          <a:spcPts val="440"/>
                        </a:spcBef>
                      </a:pPr>
                      <a:r>
                        <a:rPr sz="90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Level</a:t>
                      </a:r>
                      <a:r>
                        <a:rPr sz="900" spc="-1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90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sz="900" spc="-1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Award</a:t>
                      </a:r>
                      <a:r>
                        <a:rPr lang="en-GB" sz="900" spc="-1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sz="900" spc="-1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Certificate</a:t>
                      </a:r>
                      <a:r>
                        <a:rPr lang="en-GB" sz="900" spc="-1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or </a:t>
                      </a:r>
                      <a:r>
                        <a:rPr sz="900" spc="-1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Diploma </a:t>
                      </a:r>
                      <a:r>
                        <a:rPr lang="en-GB" sz="900" spc="-1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</a:t>
                      </a:r>
                      <a:r>
                        <a:rPr sz="90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Higher National Certificate </a:t>
                      </a:r>
                      <a:r>
                        <a:rPr sz="900" spc="-2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(HN</a:t>
                      </a:r>
                      <a:r>
                        <a:rPr lang="en-GB" sz="900" spc="-2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r>
                        <a:rPr sz="900" spc="-2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5588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EE2A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155">
                <a:tc>
                  <a:txBody>
                    <a:bodyPr/>
                    <a:lstStyle/>
                    <a:p>
                      <a:pPr marL="666115" marR="128905" indent="-529590">
                        <a:lnSpc>
                          <a:spcPts val="1000"/>
                        </a:lnSpc>
                        <a:spcBef>
                          <a:spcPts val="440"/>
                        </a:spcBef>
                      </a:pPr>
                      <a:r>
                        <a:rPr sz="90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Level</a:t>
                      </a:r>
                      <a:r>
                        <a:rPr sz="900" spc="-1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90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sz="900" spc="-1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90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Award</a:t>
                      </a:r>
                      <a:r>
                        <a:rPr lang="en-GB" sz="90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90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sz="900" spc="-1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90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Certificate</a:t>
                      </a:r>
                      <a:r>
                        <a:rPr sz="900" spc="-1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Diploma </a:t>
                      </a:r>
                      <a:r>
                        <a:rPr sz="900" spc="-35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T-</a:t>
                      </a:r>
                      <a:r>
                        <a:rPr sz="900" spc="-1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Leve</a:t>
                      </a:r>
                      <a:r>
                        <a:rPr lang="en-GB" sz="900" spc="-1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 </a:t>
                      </a:r>
                      <a:r>
                        <a:rPr sz="900" spc="-1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n-GB" sz="900" spc="-1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900" spc="-1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BTEC</a:t>
                      </a:r>
                      <a:endParaRPr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5588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EE9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1155">
                <a:tc>
                  <a:txBody>
                    <a:bodyPr/>
                    <a:lstStyle/>
                    <a:p>
                      <a:pPr marL="862965" marR="142240" indent="-713105">
                        <a:lnSpc>
                          <a:spcPts val="1000"/>
                        </a:lnSpc>
                        <a:spcBef>
                          <a:spcPts val="440"/>
                        </a:spcBef>
                      </a:pPr>
                      <a:r>
                        <a:rPr sz="90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Level</a:t>
                      </a:r>
                      <a:r>
                        <a:rPr sz="900" spc="-15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90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sz="900" spc="-15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90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Award</a:t>
                      </a:r>
                      <a:r>
                        <a:rPr lang="en-GB" sz="90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90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n-GB" sz="90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90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Certificate</a:t>
                      </a:r>
                      <a:r>
                        <a:rPr sz="900" spc="-1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Diploma</a:t>
                      </a:r>
                      <a:r>
                        <a:rPr lang="en-GB" sz="900" spc="-1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</a:t>
                      </a:r>
                      <a:r>
                        <a:rPr sz="900" spc="-1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900" spc="-2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BTEC</a:t>
                      </a:r>
                      <a:endParaRPr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5588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EF1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70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900" spc="-10" dirty="0">
                          <a:solidFill>
                            <a:srgbClr val="2B3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Traineeship</a:t>
                      </a:r>
                      <a:endParaRPr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74295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8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2B3B54DA-FA6C-9A33-D7CE-41510B8ABEBF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3</a:t>
            </a:fld>
            <a:endParaRPr lang="en-GB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74570" y="911824"/>
            <a:ext cx="4343400" cy="53604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he Academic </a:t>
            </a:r>
            <a:r>
              <a:rPr spc="-40" dirty="0">
                <a:latin typeface="Arial" panose="020B0604020202020204" pitchFamily="34" charset="0"/>
                <a:cs typeface="Arial" panose="020B0604020202020204" pitchFamily="34" charset="0"/>
              </a:rPr>
              <a:t>Route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178050" y="1832572"/>
            <a:ext cx="6070350" cy="302647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0"/>
              </a:spcBef>
              <a:tabLst>
                <a:tab pos="240665" algn="l"/>
                <a:tab pos="241300" algn="l"/>
              </a:tabLst>
            </a:pPr>
            <a:r>
              <a:rPr lang="en-GB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Involves</a:t>
            </a:r>
            <a:r>
              <a:rPr lang="en-GB" spc="-15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pc="-1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taking</a:t>
            </a:r>
            <a:r>
              <a:rPr lang="en-GB" spc="-15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pc="-15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Levels</a:t>
            </a:r>
            <a:r>
              <a:rPr spc="-15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spc="-15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sixth</a:t>
            </a:r>
            <a:r>
              <a:rPr spc="-15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</a:t>
            </a:r>
            <a:r>
              <a:rPr spc="-15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spc="-15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college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object 4"/>
          <p:cNvGrpSpPr/>
          <p:nvPr/>
        </p:nvGrpSpPr>
        <p:grpSpPr>
          <a:xfrm rot="10800000">
            <a:off x="0" y="0"/>
            <a:ext cx="2274570" cy="5334000"/>
            <a:chOff x="5286023" y="0"/>
            <a:chExt cx="2274570" cy="5082540"/>
          </a:xfrm>
        </p:grpSpPr>
        <p:sp>
          <p:nvSpPr>
            <p:cNvPr id="5" name="object 5"/>
            <p:cNvSpPr/>
            <p:nvPr/>
          </p:nvSpPr>
          <p:spPr>
            <a:xfrm>
              <a:off x="5286023" y="0"/>
              <a:ext cx="2274570" cy="5082540"/>
            </a:xfrm>
            <a:custGeom>
              <a:avLst/>
              <a:gdLst/>
              <a:ahLst/>
              <a:cxnLst/>
              <a:rect l="l" t="t" r="r" b="b"/>
              <a:pathLst>
                <a:path w="2274570" h="5082540">
                  <a:moveTo>
                    <a:pt x="2273981" y="621191"/>
                  </a:moveTo>
                  <a:lnTo>
                    <a:pt x="1197227" y="621191"/>
                  </a:lnTo>
                  <a:lnTo>
                    <a:pt x="1248584" y="621493"/>
                  </a:lnTo>
                  <a:lnTo>
                    <a:pt x="1298109" y="622874"/>
                  </a:lnTo>
                  <a:lnTo>
                    <a:pt x="1345826" y="625316"/>
                  </a:lnTo>
                  <a:lnTo>
                    <a:pt x="1391756" y="628804"/>
                  </a:lnTo>
                  <a:lnTo>
                    <a:pt x="1435920" y="633322"/>
                  </a:lnTo>
                  <a:lnTo>
                    <a:pt x="1478341" y="638853"/>
                  </a:lnTo>
                  <a:lnTo>
                    <a:pt x="1519039" y="645382"/>
                  </a:lnTo>
                  <a:lnTo>
                    <a:pt x="1558037" y="652891"/>
                  </a:lnTo>
                  <a:lnTo>
                    <a:pt x="1595356" y="661365"/>
                  </a:lnTo>
                  <a:lnTo>
                    <a:pt x="1665045" y="681142"/>
                  </a:lnTo>
                  <a:lnTo>
                    <a:pt x="1728278" y="704584"/>
                  </a:lnTo>
                  <a:lnTo>
                    <a:pt x="1785229" y="731561"/>
                  </a:lnTo>
                  <a:lnTo>
                    <a:pt x="1836071" y="761943"/>
                  </a:lnTo>
                  <a:lnTo>
                    <a:pt x="1880977" y="795601"/>
                  </a:lnTo>
                  <a:lnTo>
                    <a:pt x="1920121" y="832405"/>
                  </a:lnTo>
                  <a:lnTo>
                    <a:pt x="1953677" y="872226"/>
                  </a:lnTo>
                  <a:lnTo>
                    <a:pt x="1981816" y="914933"/>
                  </a:lnTo>
                  <a:lnTo>
                    <a:pt x="2004712" y="960398"/>
                  </a:lnTo>
                  <a:lnTo>
                    <a:pt x="2022540" y="1008491"/>
                  </a:lnTo>
                  <a:lnTo>
                    <a:pt x="2035471" y="1059082"/>
                  </a:lnTo>
                  <a:lnTo>
                    <a:pt x="2043680" y="1112042"/>
                  </a:lnTo>
                  <a:lnTo>
                    <a:pt x="2047339" y="1167240"/>
                  </a:lnTo>
                  <a:lnTo>
                    <a:pt x="2047516" y="1195639"/>
                  </a:lnTo>
                  <a:lnTo>
                    <a:pt x="2046622" y="1224548"/>
                  </a:lnTo>
                  <a:lnTo>
                    <a:pt x="2041701" y="1283836"/>
                  </a:lnTo>
                  <a:lnTo>
                    <a:pt x="2032752" y="1344974"/>
                  </a:lnTo>
                  <a:lnTo>
                    <a:pt x="2019945" y="1407832"/>
                  </a:lnTo>
                  <a:lnTo>
                    <a:pt x="2003456" y="1472282"/>
                  </a:lnTo>
                  <a:lnTo>
                    <a:pt x="1983456" y="1538192"/>
                  </a:lnTo>
                  <a:lnTo>
                    <a:pt x="1960120" y="1605435"/>
                  </a:lnTo>
                  <a:lnTo>
                    <a:pt x="1933620" y="1673880"/>
                  </a:lnTo>
                  <a:lnTo>
                    <a:pt x="1904131" y="1743397"/>
                  </a:lnTo>
                  <a:lnTo>
                    <a:pt x="1888319" y="1778518"/>
                  </a:lnTo>
                  <a:lnTo>
                    <a:pt x="1871824" y="1813858"/>
                  </a:lnTo>
                  <a:lnTo>
                    <a:pt x="1854669" y="1849401"/>
                  </a:lnTo>
                  <a:lnTo>
                    <a:pt x="1836874" y="1885131"/>
                  </a:lnTo>
                  <a:lnTo>
                    <a:pt x="1818462" y="1921033"/>
                  </a:lnTo>
                  <a:lnTo>
                    <a:pt x="1799453" y="1957089"/>
                  </a:lnTo>
                  <a:lnTo>
                    <a:pt x="1779871" y="1993284"/>
                  </a:lnTo>
                  <a:lnTo>
                    <a:pt x="1759736" y="2029601"/>
                  </a:lnTo>
                  <a:lnTo>
                    <a:pt x="1739070" y="2066024"/>
                  </a:lnTo>
                  <a:lnTo>
                    <a:pt x="1717894" y="2102537"/>
                  </a:lnTo>
                  <a:lnTo>
                    <a:pt x="1696231" y="2139124"/>
                  </a:lnTo>
                  <a:lnTo>
                    <a:pt x="1674102" y="2175769"/>
                  </a:lnTo>
                  <a:lnTo>
                    <a:pt x="1651529" y="2212454"/>
                  </a:lnTo>
                  <a:lnTo>
                    <a:pt x="1628533" y="2249165"/>
                  </a:lnTo>
                  <a:lnTo>
                    <a:pt x="1605136" y="2285885"/>
                  </a:lnTo>
                  <a:lnTo>
                    <a:pt x="1564498" y="2345801"/>
                  </a:lnTo>
                  <a:lnTo>
                    <a:pt x="1519983" y="2405815"/>
                  </a:lnTo>
                  <a:lnTo>
                    <a:pt x="1496457" y="2435919"/>
                  </a:lnTo>
                  <a:lnTo>
                    <a:pt x="1472182" y="2466121"/>
                  </a:lnTo>
                  <a:lnTo>
                    <a:pt x="1447232" y="2496444"/>
                  </a:lnTo>
                  <a:lnTo>
                    <a:pt x="1421682" y="2526913"/>
                  </a:lnTo>
                  <a:lnTo>
                    <a:pt x="1395604" y="2557553"/>
                  </a:lnTo>
                  <a:lnTo>
                    <a:pt x="1232185" y="2746325"/>
                  </a:lnTo>
                  <a:lnTo>
                    <a:pt x="1204477" y="2778837"/>
                  </a:lnTo>
                  <a:lnTo>
                    <a:pt x="1176831" y="2811712"/>
                  </a:lnTo>
                  <a:lnTo>
                    <a:pt x="1149319" y="2844977"/>
                  </a:lnTo>
                  <a:lnTo>
                    <a:pt x="1122016" y="2878655"/>
                  </a:lnTo>
                  <a:lnTo>
                    <a:pt x="1094996" y="2912770"/>
                  </a:lnTo>
                  <a:lnTo>
                    <a:pt x="1068331" y="2947346"/>
                  </a:lnTo>
                  <a:lnTo>
                    <a:pt x="1042096" y="2982409"/>
                  </a:lnTo>
                  <a:lnTo>
                    <a:pt x="1016365" y="3017982"/>
                  </a:lnTo>
                  <a:lnTo>
                    <a:pt x="991210" y="3054089"/>
                  </a:lnTo>
                  <a:lnTo>
                    <a:pt x="966705" y="3090756"/>
                  </a:lnTo>
                  <a:lnTo>
                    <a:pt x="942925" y="3128005"/>
                  </a:lnTo>
                  <a:lnTo>
                    <a:pt x="919942" y="3165862"/>
                  </a:lnTo>
                  <a:lnTo>
                    <a:pt x="897830" y="3204350"/>
                  </a:lnTo>
                  <a:lnTo>
                    <a:pt x="876663" y="3243495"/>
                  </a:lnTo>
                  <a:lnTo>
                    <a:pt x="856515" y="3283319"/>
                  </a:lnTo>
                  <a:lnTo>
                    <a:pt x="837458" y="3323848"/>
                  </a:lnTo>
                  <a:lnTo>
                    <a:pt x="819568" y="3365106"/>
                  </a:lnTo>
                  <a:lnTo>
                    <a:pt x="802916" y="3407117"/>
                  </a:lnTo>
                  <a:lnTo>
                    <a:pt x="787578" y="3449906"/>
                  </a:lnTo>
                  <a:lnTo>
                    <a:pt x="773625" y="3493496"/>
                  </a:lnTo>
                  <a:lnTo>
                    <a:pt x="761134" y="3537912"/>
                  </a:lnTo>
                  <a:lnTo>
                    <a:pt x="750175" y="3583178"/>
                  </a:lnTo>
                  <a:lnTo>
                    <a:pt x="740824" y="3629319"/>
                  </a:lnTo>
                  <a:lnTo>
                    <a:pt x="733154" y="3676359"/>
                  </a:lnTo>
                  <a:lnTo>
                    <a:pt x="727239" y="3724321"/>
                  </a:lnTo>
                  <a:lnTo>
                    <a:pt x="723152" y="3773232"/>
                  </a:lnTo>
                  <a:lnTo>
                    <a:pt x="720966" y="3823113"/>
                  </a:lnTo>
                  <a:lnTo>
                    <a:pt x="720756" y="3873991"/>
                  </a:lnTo>
                  <a:lnTo>
                    <a:pt x="722595" y="3925889"/>
                  </a:lnTo>
                  <a:lnTo>
                    <a:pt x="726556" y="3978832"/>
                  </a:lnTo>
                  <a:lnTo>
                    <a:pt x="732714" y="4032843"/>
                  </a:lnTo>
                  <a:lnTo>
                    <a:pt x="741141" y="4087947"/>
                  </a:lnTo>
                  <a:lnTo>
                    <a:pt x="751912" y="4144169"/>
                  </a:lnTo>
                  <a:lnTo>
                    <a:pt x="765100" y="4201533"/>
                  </a:lnTo>
                  <a:lnTo>
                    <a:pt x="780779" y="4260062"/>
                  </a:lnTo>
                  <a:lnTo>
                    <a:pt x="1231711" y="4808040"/>
                  </a:lnTo>
                  <a:lnTo>
                    <a:pt x="1948364" y="5052896"/>
                  </a:lnTo>
                  <a:lnTo>
                    <a:pt x="2273981" y="5082385"/>
                  </a:lnTo>
                  <a:lnTo>
                    <a:pt x="2273981" y="621191"/>
                  </a:lnTo>
                  <a:close/>
                </a:path>
                <a:path w="2274570" h="5082540">
                  <a:moveTo>
                    <a:pt x="2273981" y="0"/>
                  </a:moveTo>
                  <a:lnTo>
                    <a:pt x="0" y="0"/>
                  </a:lnTo>
                  <a:lnTo>
                    <a:pt x="17206" y="384997"/>
                  </a:lnTo>
                  <a:lnTo>
                    <a:pt x="93190" y="642054"/>
                  </a:lnTo>
                  <a:lnTo>
                    <a:pt x="283342" y="711802"/>
                  </a:lnTo>
                  <a:lnTo>
                    <a:pt x="649080" y="669658"/>
                  </a:lnTo>
                  <a:lnTo>
                    <a:pt x="717884" y="659528"/>
                  </a:lnTo>
                  <a:lnTo>
                    <a:pt x="784663" y="650622"/>
                  </a:lnTo>
                  <a:lnTo>
                    <a:pt x="849439" y="642924"/>
                  </a:lnTo>
                  <a:lnTo>
                    <a:pt x="912232" y="636418"/>
                  </a:lnTo>
                  <a:lnTo>
                    <a:pt x="973066" y="631086"/>
                  </a:lnTo>
                  <a:lnTo>
                    <a:pt x="1031960" y="626914"/>
                  </a:lnTo>
                  <a:lnTo>
                    <a:pt x="1088937" y="623885"/>
                  </a:lnTo>
                  <a:lnTo>
                    <a:pt x="1144019" y="621983"/>
                  </a:lnTo>
                  <a:lnTo>
                    <a:pt x="1197227" y="621191"/>
                  </a:lnTo>
                  <a:lnTo>
                    <a:pt x="2273981" y="621191"/>
                  </a:lnTo>
                  <a:lnTo>
                    <a:pt x="2273981" y="0"/>
                  </a:lnTo>
                  <a:close/>
                </a:path>
              </a:pathLst>
            </a:custGeom>
            <a:solidFill>
              <a:srgbClr val="FDB72E">
                <a:alpha val="34999"/>
              </a:srgbClr>
            </a:solid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object 6"/>
            <p:cNvSpPr/>
            <p:nvPr/>
          </p:nvSpPr>
          <p:spPr>
            <a:xfrm>
              <a:off x="6700224" y="2777581"/>
              <a:ext cx="859790" cy="2185670"/>
            </a:xfrm>
            <a:custGeom>
              <a:avLst/>
              <a:gdLst/>
              <a:ahLst/>
              <a:cxnLst/>
              <a:rect l="l" t="t" r="r" b="b"/>
              <a:pathLst>
                <a:path w="859790" h="2185670">
                  <a:moveTo>
                    <a:pt x="859780" y="0"/>
                  </a:moveTo>
                  <a:lnTo>
                    <a:pt x="802543" y="19390"/>
                  </a:lnTo>
                  <a:lnTo>
                    <a:pt x="752788" y="36874"/>
                  </a:lnTo>
                  <a:lnTo>
                    <a:pt x="703628" y="54823"/>
                  </a:lnTo>
                  <a:lnTo>
                    <a:pt x="655181" y="73293"/>
                  </a:lnTo>
                  <a:lnTo>
                    <a:pt x="607563" y="92340"/>
                  </a:lnTo>
                  <a:lnTo>
                    <a:pt x="560894" y="112021"/>
                  </a:lnTo>
                  <a:lnTo>
                    <a:pt x="515290" y="132392"/>
                  </a:lnTo>
                  <a:lnTo>
                    <a:pt x="470871" y="153509"/>
                  </a:lnTo>
                  <a:lnTo>
                    <a:pt x="427752" y="175428"/>
                  </a:lnTo>
                  <a:lnTo>
                    <a:pt x="386054" y="198206"/>
                  </a:lnTo>
                  <a:lnTo>
                    <a:pt x="339891" y="225581"/>
                  </a:lnTo>
                  <a:lnTo>
                    <a:pt x="296956" y="253539"/>
                  </a:lnTo>
                  <a:lnTo>
                    <a:pt x="257164" y="282147"/>
                  </a:lnTo>
                  <a:lnTo>
                    <a:pt x="220431" y="311474"/>
                  </a:lnTo>
                  <a:lnTo>
                    <a:pt x="186672" y="341584"/>
                  </a:lnTo>
                  <a:lnTo>
                    <a:pt x="155801" y="372547"/>
                  </a:lnTo>
                  <a:lnTo>
                    <a:pt x="127736" y="404428"/>
                  </a:lnTo>
                  <a:lnTo>
                    <a:pt x="95177" y="447735"/>
                  </a:lnTo>
                  <a:lnTo>
                    <a:pt x="67411" y="492882"/>
                  </a:lnTo>
                  <a:lnTo>
                    <a:pt x="44470" y="539795"/>
                  </a:lnTo>
                  <a:lnTo>
                    <a:pt x="26385" y="588399"/>
                  </a:lnTo>
                  <a:lnTo>
                    <a:pt x="13189" y="638619"/>
                  </a:lnTo>
                  <a:lnTo>
                    <a:pt x="4914" y="690382"/>
                  </a:lnTo>
                  <a:lnTo>
                    <a:pt x="1282" y="734199"/>
                  </a:lnTo>
                  <a:lnTo>
                    <a:pt x="0" y="778702"/>
                  </a:lnTo>
                  <a:lnTo>
                    <a:pt x="1062" y="823872"/>
                  </a:lnTo>
                  <a:lnTo>
                    <a:pt x="4465" y="869691"/>
                  </a:lnTo>
                  <a:lnTo>
                    <a:pt x="10207" y="916139"/>
                  </a:lnTo>
                  <a:lnTo>
                    <a:pt x="18282" y="963198"/>
                  </a:lnTo>
                  <a:lnTo>
                    <a:pt x="28689" y="1010851"/>
                  </a:lnTo>
                  <a:lnTo>
                    <a:pt x="41422" y="1059078"/>
                  </a:lnTo>
                  <a:lnTo>
                    <a:pt x="56479" y="1107861"/>
                  </a:lnTo>
                  <a:lnTo>
                    <a:pt x="73856" y="1157181"/>
                  </a:lnTo>
                  <a:lnTo>
                    <a:pt x="93550" y="1207020"/>
                  </a:lnTo>
                  <a:lnTo>
                    <a:pt x="115556" y="1257360"/>
                  </a:lnTo>
                  <a:lnTo>
                    <a:pt x="134710" y="1297753"/>
                  </a:lnTo>
                  <a:lnTo>
                    <a:pt x="155313" y="1338451"/>
                  </a:lnTo>
                  <a:lnTo>
                    <a:pt x="177357" y="1379439"/>
                  </a:lnTo>
                  <a:lnTo>
                    <a:pt x="200831" y="1420701"/>
                  </a:lnTo>
                  <a:lnTo>
                    <a:pt x="225724" y="1462221"/>
                  </a:lnTo>
                  <a:lnTo>
                    <a:pt x="252026" y="1503982"/>
                  </a:lnTo>
                  <a:lnTo>
                    <a:pt x="279726" y="1545968"/>
                  </a:lnTo>
                  <a:lnTo>
                    <a:pt x="308814" y="1588164"/>
                  </a:lnTo>
                  <a:lnTo>
                    <a:pt x="339279" y="1630554"/>
                  </a:lnTo>
                  <a:lnTo>
                    <a:pt x="371111" y="1673120"/>
                  </a:lnTo>
                  <a:lnTo>
                    <a:pt x="404300" y="1715847"/>
                  </a:lnTo>
                  <a:lnTo>
                    <a:pt x="438835" y="1758718"/>
                  </a:lnTo>
                  <a:lnTo>
                    <a:pt x="490206" y="1819692"/>
                  </a:lnTo>
                  <a:lnTo>
                    <a:pt x="541371" y="1877391"/>
                  </a:lnTo>
                  <a:lnTo>
                    <a:pt x="591758" y="1931620"/>
                  </a:lnTo>
                  <a:lnTo>
                    <a:pt x="640800" y="1982188"/>
                  </a:lnTo>
                  <a:lnTo>
                    <a:pt x="687925" y="2028899"/>
                  </a:lnTo>
                  <a:lnTo>
                    <a:pt x="732565" y="2071561"/>
                  </a:lnTo>
                  <a:lnTo>
                    <a:pt x="774150" y="2109980"/>
                  </a:lnTo>
                  <a:lnTo>
                    <a:pt x="812110" y="2143961"/>
                  </a:lnTo>
                  <a:lnTo>
                    <a:pt x="845876" y="2173313"/>
                  </a:lnTo>
                  <a:lnTo>
                    <a:pt x="859780" y="2185071"/>
                  </a:lnTo>
                  <a:lnTo>
                    <a:pt x="859780" y="2153560"/>
                  </a:lnTo>
                  <a:lnTo>
                    <a:pt x="836838" y="2132243"/>
                  </a:lnTo>
                  <a:lnTo>
                    <a:pt x="798910" y="2096191"/>
                  </a:lnTo>
                  <a:lnTo>
                    <a:pt x="757392" y="2055744"/>
                  </a:lnTo>
                  <a:lnTo>
                    <a:pt x="712861" y="2011193"/>
                  </a:lnTo>
                  <a:lnTo>
                    <a:pt x="665896" y="1962827"/>
                  </a:lnTo>
                  <a:lnTo>
                    <a:pt x="617073" y="1910938"/>
                  </a:lnTo>
                  <a:lnTo>
                    <a:pt x="566971" y="1855814"/>
                  </a:lnTo>
                  <a:lnTo>
                    <a:pt x="516167" y="1797747"/>
                  </a:lnTo>
                  <a:lnTo>
                    <a:pt x="465238" y="1737027"/>
                  </a:lnTo>
                  <a:lnTo>
                    <a:pt x="437871" y="1703158"/>
                  </a:lnTo>
                  <a:lnTo>
                    <a:pt x="410301" y="1667989"/>
                  </a:lnTo>
                  <a:lnTo>
                    <a:pt x="382671" y="1631583"/>
                  </a:lnTo>
                  <a:lnTo>
                    <a:pt x="355122" y="1594005"/>
                  </a:lnTo>
                  <a:lnTo>
                    <a:pt x="327795" y="1555318"/>
                  </a:lnTo>
                  <a:lnTo>
                    <a:pt x="300831" y="1515585"/>
                  </a:lnTo>
                  <a:lnTo>
                    <a:pt x="274373" y="1474870"/>
                  </a:lnTo>
                  <a:lnTo>
                    <a:pt x="248561" y="1433237"/>
                  </a:lnTo>
                  <a:lnTo>
                    <a:pt x="223537" y="1390750"/>
                  </a:lnTo>
                  <a:lnTo>
                    <a:pt x="199442" y="1347471"/>
                  </a:lnTo>
                  <a:lnTo>
                    <a:pt x="176418" y="1303465"/>
                  </a:lnTo>
                  <a:lnTo>
                    <a:pt x="154606" y="1258796"/>
                  </a:lnTo>
                  <a:lnTo>
                    <a:pt x="134147" y="1213526"/>
                  </a:lnTo>
                  <a:lnTo>
                    <a:pt x="115183" y="1167720"/>
                  </a:lnTo>
                  <a:lnTo>
                    <a:pt x="97856" y="1121441"/>
                  </a:lnTo>
                  <a:lnTo>
                    <a:pt x="82306" y="1074753"/>
                  </a:lnTo>
                  <a:lnTo>
                    <a:pt x="68675" y="1027719"/>
                  </a:lnTo>
                  <a:lnTo>
                    <a:pt x="57105" y="980404"/>
                  </a:lnTo>
                  <a:lnTo>
                    <a:pt x="47737" y="932870"/>
                  </a:lnTo>
                  <a:lnTo>
                    <a:pt x="40712" y="885181"/>
                  </a:lnTo>
                  <a:lnTo>
                    <a:pt x="36172" y="837402"/>
                  </a:lnTo>
                  <a:lnTo>
                    <a:pt x="34258" y="789595"/>
                  </a:lnTo>
                  <a:lnTo>
                    <a:pt x="35111" y="741824"/>
                  </a:lnTo>
                  <a:lnTo>
                    <a:pt x="38874" y="694154"/>
                  </a:lnTo>
                  <a:lnTo>
                    <a:pt x="45381" y="651720"/>
                  </a:lnTo>
                  <a:lnTo>
                    <a:pt x="55403" y="610470"/>
                  </a:lnTo>
                  <a:lnTo>
                    <a:pt x="68958" y="570379"/>
                  </a:lnTo>
                  <a:lnTo>
                    <a:pt x="86064" y="531422"/>
                  </a:lnTo>
                  <a:lnTo>
                    <a:pt x="106740" y="493578"/>
                  </a:lnTo>
                  <a:lnTo>
                    <a:pt x="131005" y="456820"/>
                  </a:lnTo>
                  <a:lnTo>
                    <a:pt x="158876" y="421127"/>
                  </a:lnTo>
                  <a:lnTo>
                    <a:pt x="190374" y="386474"/>
                  </a:lnTo>
                  <a:lnTo>
                    <a:pt x="225515" y="352837"/>
                  </a:lnTo>
                  <a:lnTo>
                    <a:pt x="264319" y="320192"/>
                  </a:lnTo>
                  <a:lnTo>
                    <a:pt x="306805" y="288516"/>
                  </a:lnTo>
                  <a:lnTo>
                    <a:pt x="352990" y="257785"/>
                  </a:lnTo>
                  <a:lnTo>
                    <a:pt x="402894" y="227975"/>
                  </a:lnTo>
                  <a:lnTo>
                    <a:pt x="443976" y="205544"/>
                  </a:lnTo>
                  <a:lnTo>
                    <a:pt x="486512" y="183939"/>
                  </a:lnTo>
                  <a:lnTo>
                    <a:pt x="530383" y="163108"/>
                  </a:lnTo>
                  <a:lnTo>
                    <a:pt x="575467" y="142996"/>
                  </a:lnTo>
                  <a:lnTo>
                    <a:pt x="621645" y="123548"/>
                  </a:lnTo>
                  <a:lnTo>
                    <a:pt x="668796" y="104712"/>
                  </a:lnTo>
                  <a:lnTo>
                    <a:pt x="716801" y="86432"/>
                  </a:lnTo>
                  <a:lnTo>
                    <a:pt x="765538" y="68656"/>
                  </a:lnTo>
                  <a:lnTo>
                    <a:pt x="814889" y="51328"/>
                  </a:lnTo>
                  <a:lnTo>
                    <a:pt x="859780" y="36078"/>
                  </a:lnTo>
                  <a:lnTo>
                    <a:pt x="85978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E2803F2E-B925-6DC3-435E-CFF79136CBD0}"/>
              </a:ext>
            </a:extLst>
          </p:cNvPr>
          <p:cNvSpPr txBox="1"/>
          <p:nvPr/>
        </p:nvSpPr>
        <p:spPr>
          <a:xfrm>
            <a:off x="2274570" y="2579181"/>
            <a:ext cx="3781838" cy="9361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699" marR="5079" algn="ctr">
              <a:spcBef>
                <a:spcPts val="100"/>
              </a:spcBef>
            </a:pPr>
            <a:r>
              <a:rPr lang="en-GB" sz="18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subjects do you think you could be studying if you took </a:t>
            </a:r>
          </a:p>
          <a:p>
            <a:pPr marL="12699" marR="5079" algn="ctr">
              <a:spcBef>
                <a:spcPts val="100"/>
              </a:spcBef>
            </a:pPr>
            <a:r>
              <a:rPr lang="en-GB" sz="18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Levels?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A796D65-7D8A-B592-9522-635463CD52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7666" y="2874796"/>
            <a:ext cx="2517866" cy="2383743"/>
          </a:xfrm>
          <a:prstGeom prst="rect">
            <a:avLst/>
          </a:prstGeom>
        </p:spPr>
      </p:pic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B47E0A19-DF1E-719C-7DC7-57DB27E63719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4</a:t>
            </a:fld>
            <a:endParaRPr lang="en-GB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C9AFE03F-9730-B65C-E94C-D83B4788B6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8053" y="0"/>
            <a:ext cx="2121592" cy="532836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31EA5B4-F92C-2E37-F6BB-536AC12E7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2650" y="391157"/>
            <a:ext cx="5603240" cy="1107996"/>
          </a:xfrm>
        </p:spPr>
        <p:txBody>
          <a:bodyPr/>
          <a:lstStyle/>
          <a:p>
            <a:pPr marL="12699" marR="0" lvl="0" indent="0" algn="ctr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tabLst/>
              <a:defRPr/>
            </a:pPr>
            <a:r>
              <a:rPr kumimoji="0" lang="en-GB" sz="3600" b="1" i="0" u="none" strike="noStrike" kern="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Typical ‘A’ Level Subjects</a:t>
            </a:r>
            <a:endParaRPr lang="en-GB" dirty="0">
              <a:solidFill>
                <a:srgbClr val="FFC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1B8061C-2C8F-DF4C-7E7C-ED72A278DB71}"/>
              </a:ext>
            </a:extLst>
          </p:cNvPr>
          <p:cNvSpPr txBox="1"/>
          <p:nvPr/>
        </p:nvSpPr>
        <p:spPr>
          <a:xfrm>
            <a:off x="-532095" y="1604585"/>
            <a:ext cx="3776868" cy="32683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699" marR="5079" lvl="0" indent="0" algn="ctr" defTabSz="914400" eaLnBrk="1" fontAlgn="auto" latinLnBrk="0" hangingPunct="1">
              <a:lnSpc>
                <a:spcPct val="15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0" cap="none" spc="0" normalizeH="0" baseline="0" noProof="0" dirty="0">
                <a:ln>
                  <a:noFill/>
                </a:ln>
                <a:solidFill>
                  <a:srgbClr val="2B388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Accounting</a:t>
            </a:r>
          </a:p>
          <a:p>
            <a:pPr marL="12699" marR="5079" lvl="0" indent="0" algn="ctr" defTabSz="914400" eaLnBrk="1" fontAlgn="auto" latinLnBrk="0" hangingPunct="1">
              <a:lnSpc>
                <a:spcPct val="15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0" cap="none" spc="0" normalizeH="0" baseline="0" noProof="0" dirty="0">
                <a:ln>
                  <a:noFill/>
                </a:ln>
                <a:solidFill>
                  <a:srgbClr val="2B388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Biology</a:t>
            </a:r>
          </a:p>
          <a:p>
            <a:pPr marL="12699" marR="5079" lvl="0" indent="0" algn="ctr" defTabSz="914400" eaLnBrk="1" fontAlgn="auto" latinLnBrk="0" hangingPunct="1">
              <a:lnSpc>
                <a:spcPct val="15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0" cap="none" spc="0" normalizeH="0" baseline="0" noProof="0" dirty="0">
                <a:ln>
                  <a:noFill/>
                </a:ln>
                <a:solidFill>
                  <a:srgbClr val="2B388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Business</a:t>
            </a:r>
          </a:p>
          <a:p>
            <a:pPr marL="12699" marR="5079" lvl="0" indent="0" algn="ctr" defTabSz="914400" eaLnBrk="1" fontAlgn="auto" latinLnBrk="0" hangingPunct="1">
              <a:lnSpc>
                <a:spcPct val="15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0" cap="none" spc="0" normalizeH="0" baseline="0" noProof="0" dirty="0">
                <a:ln>
                  <a:noFill/>
                </a:ln>
                <a:solidFill>
                  <a:srgbClr val="2B388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Chemistry</a:t>
            </a:r>
          </a:p>
          <a:p>
            <a:pPr marL="12699" marR="5079" lvl="0" indent="0" algn="ctr" defTabSz="914400" eaLnBrk="1" fontAlgn="auto" latinLnBrk="0" hangingPunct="1">
              <a:lnSpc>
                <a:spcPct val="15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0" cap="none" spc="0" normalizeH="0" baseline="0" noProof="0" dirty="0">
                <a:ln>
                  <a:noFill/>
                </a:ln>
                <a:solidFill>
                  <a:srgbClr val="2B388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Classical Civilisation</a:t>
            </a:r>
          </a:p>
          <a:p>
            <a:pPr marL="12699" marR="5079" lvl="0" indent="0" algn="ctr" defTabSz="914400" eaLnBrk="1" fontAlgn="auto" latinLnBrk="0" hangingPunct="1">
              <a:lnSpc>
                <a:spcPct val="15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0" cap="none" spc="0" normalizeH="0" baseline="0" noProof="0" dirty="0">
                <a:ln>
                  <a:noFill/>
                </a:ln>
                <a:solidFill>
                  <a:srgbClr val="2B388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Computing</a:t>
            </a:r>
          </a:p>
          <a:p>
            <a:pPr marL="12699" marR="5079" lvl="0" indent="0" algn="ctr" defTabSz="914400" eaLnBrk="1" fontAlgn="auto" latinLnBrk="0" hangingPunct="1">
              <a:lnSpc>
                <a:spcPct val="15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0" cap="none" spc="0" normalizeH="0" baseline="0" noProof="0" dirty="0">
                <a:ln>
                  <a:noFill/>
                </a:ln>
                <a:solidFill>
                  <a:srgbClr val="2B388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Economics</a:t>
            </a:r>
          </a:p>
          <a:p>
            <a:pPr marL="12699" marR="5079" lvl="0" indent="0" algn="ctr" defTabSz="914400" eaLnBrk="1" fontAlgn="auto" latinLnBrk="0" hangingPunct="1">
              <a:lnSpc>
                <a:spcPct val="15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0" cap="none" spc="0" normalizeH="0" baseline="0" noProof="0" dirty="0">
                <a:ln>
                  <a:noFill/>
                </a:ln>
                <a:solidFill>
                  <a:srgbClr val="2B388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English Language</a:t>
            </a:r>
          </a:p>
          <a:p>
            <a:pPr marL="12699" marR="5079" lvl="0" indent="0" algn="ctr" defTabSz="914400" eaLnBrk="1" fontAlgn="auto" latinLnBrk="0" hangingPunct="1">
              <a:lnSpc>
                <a:spcPct val="15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0" cap="none" spc="0" normalizeH="0" baseline="0" noProof="0" dirty="0">
                <a:ln>
                  <a:noFill/>
                </a:ln>
                <a:solidFill>
                  <a:srgbClr val="2B388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English Literature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6339AA-0AE4-B7D0-E08F-D2EF864C108E}"/>
              </a:ext>
            </a:extLst>
          </p:cNvPr>
          <p:cNvSpPr txBox="1"/>
          <p:nvPr/>
        </p:nvSpPr>
        <p:spPr>
          <a:xfrm>
            <a:off x="1450083" y="1600199"/>
            <a:ext cx="4099890" cy="32683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699" marR="5079" lvl="0" indent="0" algn="ctr" defTabSz="914400" eaLnBrk="1" fontAlgn="auto" latinLnBrk="0" hangingPunct="1">
              <a:lnSpc>
                <a:spcPct val="15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0" cap="none" spc="0" normalizeH="0" baseline="0" noProof="0" dirty="0">
                <a:ln>
                  <a:noFill/>
                </a:ln>
                <a:solidFill>
                  <a:srgbClr val="2B388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Environmental Studies</a:t>
            </a:r>
          </a:p>
          <a:p>
            <a:pPr marL="12699" marR="5079" lvl="0" indent="0" algn="ctr" defTabSz="914400" eaLnBrk="1" fontAlgn="auto" latinLnBrk="0" hangingPunct="1">
              <a:lnSpc>
                <a:spcPct val="15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0" cap="none" spc="0" normalizeH="0" baseline="0" noProof="0" dirty="0">
                <a:ln>
                  <a:noFill/>
                </a:ln>
                <a:solidFill>
                  <a:srgbClr val="2B388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French</a:t>
            </a:r>
          </a:p>
          <a:p>
            <a:pPr marL="12699" marR="5079" lvl="0" indent="0" algn="ctr" defTabSz="914400" eaLnBrk="1" fontAlgn="auto" latinLnBrk="0" hangingPunct="1">
              <a:lnSpc>
                <a:spcPct val="15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0" cap="none" spc="0" normalizeH="0" baseline="0" noProof="0" dirty="0">
                <a:ln>
                  <a:noFill/>
                </a:ln>
                <a:solidFill>
                  <a:srgbClr val="2B388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Geography</a:t>
            </a:r>
          </a:p>
          <a:p>
            <a:pPr marL="12699" marR="5079" lvl="0" indent="0" algn="ctr" defTabSz="914400" eaLnBrk="1" fontAlgn="auto" latinLnBrk="0" hangingPunct="1">
              <a:lnSpc>
                <a:spcPct val="15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0" cap="none" spc="0" normalizeH="0" baseline="0" noProof="0" dirty="0">
                <a:ln>
                  <a:noFill/>
                </a:ln>
                <a:solidFill>
                  <a:srgbClr val="2B388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Government &amp; Politics</a:t>
            </a:r>
          </a:p>
          <a:p>
            <a:pPr marL="12699" marR="5079" lvl="0" indent="0" algn="ctr" defTabSz="914400" eaLnBrk="1" fontAlgn="auto" latinLnBrk="0" hangingPunct="1">
              <a:lnSpc>
                <a:spcPct val="15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0" cap="none" spc="0" normalizeH="0" baseline="0" noProof="0" dirty="0">
                <a:ln>
                  <a:noFill/>
                </a:ln>
                <a:solidFill>
                  <a:srgbClr val="2B388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Health &amp; Social Care</a:t>
            </a:r>
          </a:p>
          <a:p>
            <a:pPr marL="12699" marR="5079" lvl="0" indent="0" algn="ctr" defTabSz="914400" eaLnBrk="1" fontAlgn="auto" latinLnBrk="0" hangingPunct="1">
              <a:lnSpc>
                <a:spcPct val="15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0" cap="none" spc="0" normalizeH="0" baseline="0" noProof="0" dirty="0">
                <a:ln>
                  <a:noFill/>
                </a:ln>
                <a:solidFill>
                  <a:srgbClr val="2B388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History</a:t>
            </a:r>
          </a:p>
          <a:p>
            <a:pPr marL="12699" marR="5079" lvl="0" indent="0" algn="ctr" defTabSz="914400" eaLnBrk="1" fontAlgn="auto" latinLnBrk="0" hangingPunct="1">
              <a:lnSpc>
                <a:spcPct val="15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0" cap="none" spc="0" normalizeH="0" baseline="0" noProof="0" dirty="0">
                <a:ln>
                  <a:noFill/>
                </a:ln>
                <a:solidFill>
                  <a:srgbClr val="2B388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ICT</a:t>
            </a:r>
          </a:p>
          <a:p>
            <a:pPr marL="12699" marR="5079" lvl="0" indent="0" algn="ctr" defTabSz="914400" eaLnBrk="1" fontAlgn="auto" latinLnBrk="0" hangingPunct="1">
              <a:lnSpc>
                <a:spcPct val="15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0" cap="none" spc="0" normalizeH="0" baseline="0" noProof="0" dirty="0">
                <a:ln>
                  <a:noFill/>
                </a:ln>
                <a:solidFill>
                  <a:srgbClr val="2B388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Law</a:t>
            </a:r>
          </a:p>
          <a:p>
            <a:pPr marL="12699" marR="5079" lvl="0" indent="0" algn="ctr" defTabSz="914400" eaLnBrk="1" fontAlgn="auto" latinLnBrk="0" hangingPunct="1">
              <a:lnSpc>
                <a:spcPct val="15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0" cap="none" spc="0" normalizeH="0" baseline="0" noProof="0" dirty="0">
                <a:ln>
                  <a:noFill/>
                </a:ln>
                <a:solidFill>
                  <a:srgbClr val="2B388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Mathematics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BAC32B1-DB30-0B2E-1703-CA607316E1C7}"/>
              </a:ext>
            </a:extLst>
          </p:cNvPr>
          <p:cNvSpPr txBox="1"/>
          <p:nvPr/>
        </p:nvSpPr>
        <p:spPr>
          <a:xfrm>
            <a:off x="3410252" y="1629859"/>
            <a:ext cx="4099890" cy="32683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699" marR="5079" lvl="0" indent="0" algn="ctr" defTabSz="914400" eaLnBrk="1" fontAlgn="auto" latinLnBrk="0" hangingPunct="1">
              <a:lnSpc>
                <a:spcPct val="15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0" cap="none" spc="0" normalizeH="0" baseline="0" noProof="0" dirty="0">
                <a:ln>
                  <a:noFill/>
                </a:ln>
                <a:solidFill>
                  <a:srgbClr val="2B388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Media Studies</a:t>
            </a:r>
          </a:p>
          <a:p>
            <a:pPr marL="12699" marR="5079" lvl="0" indent="0" algn="ctr" defTabSz="914400" eaLnBrk="1" fontAlgn="auto" latinLnBrk="0" hangingPunct="1">
              <a:lnSpc>
                <a:spcPct val="15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0" cap="none" spc="0" normalizeH="0" baseline="0" noProof="0" dirty="0">
                <a:ln>
                  <a:noFill/>
                </a:ln>
                <a:solidFill>
                  <a:srgbClr val="2B388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Music</a:t>
            </a:r>
          </a:p>
          <a:p>
            <a:pPr marL="12699" marR="5079" lvl="0" indent="0" algn="ctr" defTabSz="914400" eaLnBrk="1" fontAlgn="auto" latinLnBrk="0" hangingPunct="1">
              <a:lnSpc>
                <a:spcPct val="15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0" cap="none" spc="0" normalizeH="0" baseline="0" noProof="0" dirty="0">
                <a:ln>
                  <a:noFill/>
                </a:ln>
                <a:solidFill>
                  <a:srgbClr val="2B388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Philosophy</a:t>
            </a:r>
          </a:p>
          <a:p>
            <a:pPr marL="12699" marR="5079" lvl="0" indent="0" algn="ctr" defTabSz="914400" eaLnBrk="1" fontAlgn="auto" latinLnBrk="0" hangingPunct="1">
              <a:lnSpc>
                <a:spcPct val="15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0" cap="none" spc="0" normalizeH="0" baseline="0" noProof="0" dirty="0">
                <a:ln>
                  <a:noFill/>
                </a:ln>
                <a:solidFill>
                  <a:srgbClr val="2B388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</a:p>
          <a:p>
            <a:pPr marL="12699" marR="5079" lvl="0" indent="0" algn="ctr" defTabSz="914400" eaLnBrk="1" fontAlgn="auto" latinLnBrk="0" hangingPunct="1">
              <a:lnSpc>
                <a:spcPct val="15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0" cap="none" spc="0" normalizeH="0" baseline="0" noProof="0" dirty="0">
                <a:ln>
                  <a:noFill/>
                </a:ln>
                <a:solidFill>
                  <a:srgbClr val="2B388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Physics</a:t>
            </a:r>
          </a:p>
          <a:p>
            <a:pPr marL="12699" marR="5079" lvl="0" indent="0" algn="ctr" defTabSz="914400" eaLnBrk="1" fontAlgn="auto" latinLnBrk="0" hangingPunct="1">
              <a:lnSpc>
                <a:spcPct val="15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0" cap="none" spc="0" normalizeH="0" baseline="0" noProof="0" dirty="0">
                <a:ln>
                  <a:noFill/>
                </a:ln>
                <a:solidFill>
                  <a:srgbClr val="2B388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Psychology</a:t>
            </a:r>
          </a:p>
          <a:p>
            <a:pPr marL="12699" marR="5079" lvl="0" indent="0" algn="ctr" defTabSz="914400" eaLnBrk="1" fontAlgn="auto" latinLnBrk="0" hangingPunct="1">
              <a:lnSpc>
                <a:spcPct val="15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0" cap="none" spc="0" normalizeH="0" baseline="0" noProof="0" dirty="0">
                <a:ln>
                  <a:noFill/>
                </a:ln>
                <a:solidFill>
                  <a:srgbClr val="2B388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Religious Studies</a:t>
            </a:r>
          </a:p>
          <a:p>
            <a:pPr marL="12699" marR="5079" lvl="0" indent="0" algn="ctr" defTabSz="914400" eaLnBrk="1" fontAlgn="auto" latinLnBrk="0" hangingPunct="1">
              <a:lnSpc>
                <a:spcPct val="15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0" cap="none" spc="0" normalizeH="0" baseline="0" noProof="0" dirty="0">
                <a:ln>
                  <a:noFill/>
                </a:ln>
                <a:solidFill>
                  <a:srgbClr val="2B388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Sociology</a:t>
            </a:r>
          </a:p>
          <a:p>
            <a:pPr marL="12699" marR="5079" lvl="0" indent="0" algn="ctr" defTabSz="914400" eaLnBrk="1" fontAlgn="auto" latinLnBrk="0" hangingPunct="1">
              <a:lnSpc>
                <a:spcPct val="15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0" cap="none" spc="0" normalizeH="0" baseline="0" noProof="0" dirty="0">
                <a:ln>
                  <a:noFill/>
                </a:ln>
                <a:solidFill>
                  <a:srgbClr val="2B388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Spanish</a:t>
            </a:r>
            <a:endParaRPr kumimoji="0" lang="en-GB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AE7AC16-7F96-A565-9B60-28AF319D4F0B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0585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7300" y="1012624"/>
            <a:ext cx="6208196" cy="53604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GB" spc="-2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spc="-20" dirty="0">
                <a:latin typeface="Arial" panose="020B0604020202020204" pitchFamily="34" charset="0"/>
                <a:cs typeface="Arial" panose="020B0604020202020204" pitchFamily="34" charset="0"/>
              </a:rPr>
              <a:t>Technical</a:t>
            </a:r>
            <a:r>
              <a:rPr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40" dirty="0">
                <a:latin typeface="Arial" panose="020B0604020202020204" pitchFamily="34" charset="0"/>
                <a:cs typeface="Arial" panose="020B0604020202020204" pitchFamily="34" charset="0"/>
              </a:rPr>
              <a:t>Route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4050" y="2074668"/>
            <a:ext cx="6679950" cy="256480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0"/>
              </a:spcBef>
              <a:tabLst>
                <a:tab pos="240665" algn="l"/>
                <a:tab pos="241300" algn="l"/>
              </a:tabLst>
            </a:pPr>
            <a:r>
              <a:rPr sz="1500" spc="-3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Involves</a:t>
            </a:r>
            <a:r>
              <a:rPr sz="1500" spc="-6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500" spc="-25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taking</a:t>
            </a:r>
            <a:r>
              <a:rPr sz="1500" spc="-6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5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1500" spc="-55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500" spc="-3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Levels</a:t>
            </a:r>
            <a:r>
              <a:rPr sz="1500" spc="-6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5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sz="1500" spc="-6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500" spc="-3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BTECs,</a:t>
            </a:r>
            <a:r>
              <a:rPr sz="1500" spc="-55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500" spc="-3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available</a:t>
            </a:r>
            <a:r>
              <a:rPr sz="1500" spc="-6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5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sz="1500" spc="-6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500" spc="-3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colleges</a:t>
            </a:r>
            <a:r>
              <a:rPr sz="1500" spc="-55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500" spc="-2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1500" spc="-6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500" spc="-2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</a:t>
            </a:r>
            <a:r>
              <a:rPr sz="1500" spc="-6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500" spc="-25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sixth</a:t>
            </a:r>
            <a:r>
              <a:rPr sz="1500" spc="-55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500" spc="-25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forms.</a:t>
            </a:r>
            <a:endParaRPr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6211621" y="0"/>
            <a:ext cx="1348740" cy="1869439"/>
            <a:chOff x="6211621" y="0"/>
            <a:chExt cx="1348740" cy="1869439"/>
          </a:xfrm>
        </p:grpSpPr>
        <p:sp>
          <p:nvSpPr>
            <p:cNvPr id="5" name="object 5"/>
            <p:cNvSpPr/>
            <p:nvPr/>
          </p:nvSpPr>
          <p:spPr>
            <a:xfrm>
              <a:off x="6211621" y="0"/>
              <a:ext cx="1348740" cy="1869439"/>
            </a:xfrm>
            <a:custGeom>
              <a:avLst/>
              <a:gdLst/>
              <a:ahLst/>
              <a:cxnLst/>
              <a:rect l="l" t="t" r="r" b="b"/>
              <a:pathLst>
                <a:path w="1348740" h="1869439">
                  <a:moveTo>
                    <a:pt x="1348384" y="0"/>
                  </a:moveTo>
                  <a:lnTo>
                    <a:pt x="43341" y="0"/>
                  </a:lnTo>
                  <a:lnTo>
                    <a:pt x="33589" y="85457"/>
                  </a:lnTo>
                  <a:lnTo>
                    <a:pt x="28877" y="127348"/>
                  </a:lnTo>
                  <a:lnTo>
                    <a:pt x="24274" y="169548"/>
                  </a:lnTo>
                  <a:lnTo>
                    <a:pt x="19854" y="212035"/>
                  </a:lnTo>
                  <a:lnTo>
                    <a:pt x="15691" y="254788"/>
                  </a:lnTo>
                  <a:lnTo>
                    <a:pt x="11859" y="297785"/>
                  </a:lnTo>
                  <a:lnTo>
                    <a:pt x="8433" y="341004"/>
                  </a:lnTo>
                  <a:lnTo>
                    <a:pt x="5488" y="384423"/>
                  </a:lnTo>
                  <a:lnTo>
                    <a:pt x="3098" y="428022"/>
                  </a:lnTo>
                  <a:lnTo>
                    <a:pt x="1336" y="471777"/>
                  </a:lnTo>
                  <a:lnTo>
                    <a:pt x="279" y="515668"/>
                  </a:lnTo>
                  <a:lnTo>
                    <a:pt x="0" y="559673"/>
                  </a:lnTo>
                  <a:lnTo>
                    <a:pt x="573" y="603770"/>
                  </a:lnTo>
                  <a:lnTo>
                    <a:pt x="2073" y="647937"/>
                  </a:lnTo>
                  <a:lnTo>
                    <a:pt x="4574" y="692153"/>
                  </a:lnTo>
                  <a:lnTo>
                    <a:pt x="8151" y="736397"/>
                  </a:lnTo>
                  <a:lnTo>
                    <a:pt x="12878" y="780646"/>
                  </a:lnTo>
                  <a:lnTo>
                    <a:pt x="18830" y="824878"/>
                  </a:lnTo>
                  <a:lnTo>
                    <a:pt x="26081" y="869073"/>
                  </a:lnTo>
                  <a:lnTo>
                    <a:pt x="34706" y="913208"/>
                  </a:lnTo>
                  <a:lnTo>
                    <a:pt x="44778" y="957261"/>
                  </a:lnTo>
                  <a:lnTo>
                    <a:pt x="56372" y="1001212"/>
                  </a:lnTo>
                  <a:lnTo>
                    <a:pt x="69564" y="1045038"/>
                  </a:lnTo>
                  <a:lnTo>
                    <a:pt x="84426" y="1088718"/>
                  </a:lnTo>
                  <a:lnTo>
                    <a:pt x="101034" y="1132230"/>
                  </a:lnTo>
                  <a:lnTo>
                    <a:pt x="119462" y="1175552"/>
                  </a:lnTo>
                  <a:lnTo>
                    <a:pt x="139784" y="1218663"/>
                  </a:lnTo>
                  <a:lnTo>
                    <a:pt x="162075" y="1261541"/>
                  </a:lnTo>
                  <a:lnTo>
                    <a:pt x="186409" y="1304164"/>
                  </a:lnTo>
                  <a:lnTo>
                    <a:pt x="212861" y="1346511"/>
                  </a:lnTo>
                  <a:lnTo>
                    <a:pt x="241505" y="1388560"/>
                  </a:lnTo>
                  <a:lnTo>
                    <a:pt x="272416" y="1430289"/>
                  </a:lnTo>
                  <a:lnTo>
                    <a:pt x="305667" y="1471677"/>
                  </a:lnTo>
                  <a:lnTo>
                    <a:pt x="341334" y="1512701"/>
                  </a:lnTo>
                  <a:lnTo>
                    <a:pt x="379490" y="1553341"/>
                  </a:lnTo>
                  <a:lnTo>
                    <a:pt x="420211" y="1593574"/>
                  </a:lnTo>
                  <a:lnTo>
                    <a:pt x="463570" y="1633380"/>
                  </a:lnTo>
                  <a:lnTo>
                    <a:pt x="509643" y="1672735"/>
                  </a:lnTo>
                  <a:lnTo>
                    <a:pt x="1191653" y="1868931"/>
                  </a:lnTo>
                  <a:lnTo>
                    <a:pt x="1348384" y="1825063"/>
                  </a:lnTo>
                  <a:lnTo>
                    <a:pt x="1348384" y="0"/>
                  </a:lnTo>
                  <a:close/>
                </a:path>
              </a:pathLst>
            </a:custGeom>
            <a:solidFill>
              <a:srgbClr val="FDB72E">
                <a:alpha val="34999"/>
              </a:srgbClr>
            </a:solid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object 6"/>
            <p:cNvSpPr/>
            <p:nvPr/>
          </p:nvSpPr>
          <p:spPr>
            <a:xfrm>
              <a:off x="6735644" y="0"/>
              <a:ext cx="824865" cy="1227455"/>
            </a:xfrm>
            <a:custGeom>
              <a:avLst/>
              <a:gdLst/>
              <a:ahLst/>
              <a:cxnLst/>
              <a:rect l="l" t="t" r="r" b="b"/>
              <a:pathLst>
                <a:path w="824865" h="1227455">
                  <a:moveTo>
                    <a:pt x="155788" y="0"/>
                  </a:moveTo>
                  <a:lnTo>
                    <a:pt x="117059" y="0"/>
                  </a:lnTo>
                  <a:lnTo>
                    <a:pt x="98375" y="36895"/>
                  </a:lnTo>
                  <a:lnTo>
                    <a:pt x="75844" y="85603"/>
                  </a:lnTo>
                  <a:lnTo>
                    <a:pt x="56299" y="132963"/>
                  </a:lnTo>
                  <a:lnTo>
                    <a:pt x="39711" y="179078"/>
                  </a:lnTo>
                  <a:lnTo>
                    <a:pt x="26048" y="224053"/>
                  </a:lnTo>
                  <a:lnTo>
                    <a:pt x="15280" y="267989"/>
                  </a:lnTo>
                  <a:lnTo>
                    <a:pt x="7374" y="310992"/>
                  </a:lnTo>
                  <a:lnTo>
                    <a:pt x="2300" y="353163"/>
                  </a:lnTo>
                  <a:lnTo>
                    <a:pt x="0" y="407295"/>
                  </a:lnTo>
                  <a:lnTo>
                    <a:pt x="2690" y="460229"/>
                  </a:lnTo>
                  <a:lnTo>
                    <a:pt x="10355" y="511883"/>
                  </a:lnTo>
                  <a:lnTo>
                    <a:pt x="22979" y="562180"/>
                  </a:lnTo>
                  <a:lnTo>
                    <a:pt x="40547" y="611039"/>
                  </a:lnTo>
                  <a:lnTo>
                    <a:pt x="63044" y="658382"/>
                  </a:lnTo>
                  <a:lnTo>
                    <a:pt x="84870" y="696552"/>
                  </a:lnTo>
                  <a:lnTo>
                    <a:pt x="109019" y="733955"/>
                  </a:lnTo>
                  <a:lnTo>
                    <a:pt x="135479" y="770580"/>
                  </a:lnTo>
                  <a:lnTo>
                    <a:pt x="164235" y="806413"/>
                  </a:lnTo>
                  <a:lnTo>
                    <a:pt x="195275" y="841440"/>
                  </a:lnTo>
                  <a:lnTo>
                    <a:pt x="228585" y="875649"/>
                  </a:lnTo>
                  <a:lnTo>
                    <a:pt x="264152" y="909027"/>
                  </a:lnTo>
                  <a:lnTo>
                    <a:pt x="301963" y="941559"/>
                  </a:lnTo>
                  <a:lnTo>
                    <a:pt x="342004" y="973234"/>
                  </a:lnTo>
                  <a:lnTo>
                    <a:pt x="384262" y="1004038"/>
                  </a:lnTo>
                  <a:lnTo>
                    <a:pt x="428723" y="1033957"/>
                  </a:lnTo>
                  <a:lnTo>
                    <a:pt x="475375" y="1062979"/>
                  </a:lnTo>
                  <a:lnTo>
                    <a:pt x="514035" y="1085420"/>
                  </a:lnTo>
                  <a:lnTo>
                    <a:pt x="554066" y="1107292"/>
                  </a:lnTo>
                  <a:lnTo>
                    <a:pt x="595447" y="1128587"/>
                  </a:lnTo>
                  <a:lnTo>
                    <a:pt x="638163" y="1149298"/>
                  </a:lnTo>
                  <a:lnTo>
                    <a:pt x="682195" y="1169417"/>
                  </a:lnTo>
                  <a:lnTo>
                    <a:pt x="727525" y="1188938"/>
                  </a:lnTo>
                  <a:lnTo>
                    <a:pt x="774136" y="1207851"/>
                  </a:lnTo>
                  <a:lnTo>
                    <a:pt x="822009" y="1226151"/>
                  </a:lnTo>
                  <a:lnTo>
                    <a:pt x="824361" y="1226998"/>
                  </a:lnTo>
                  <a:lnTo>
                    <a:pt x="824361" y="1190283"/>
                  </a:lnTo>
                  <a:lnTo>
                    <a:pt x="819050" y="1188323"/>
                  </a:lnTo>
                  <a:lnTo>
                    <a:pt x="774323" y="1170850"/>
                  </a:lnTo>
                  <a:lnTo>
                    <a:pt x="729456" y="1152282"/>
                  </a:lnTo>
                  <a:lnTo>
                    <a:pt x="684603" y="1132591"/>
                  </a:lnTo>
                  <a:lnTo>
                    <a:pt x="639914" y="1111750"/>
                  </a:lnTo>
                  <a:lnTo>
                    <a:pt x="595543" y="1089731"/>
                  </a:lnTo>
                  <a:lnTo>
                    <a:pt x="551642" y="1066505"/>
                  </a:lnTo>
                  <a:lnTo>
                    <a:pt x="508365" y="1042046"/>
                  </a:lnTo>
                  <a:lnTo>
                    <a:pt x="465862" y="1016326"/>
                  </a:lnTo>
                  <a:lnTo>
                    <a:pt x="424289" y="989317"/>
                  </a:lnTo>
                  <a:lnTo>
                    <a:pt x="383795" y="960992"/>
                  </a:lnTo>
                  <a:lnTo>
                    <a:pt x="344536" y="931323"/>
                  </a:lnTo>
                  <a:lnTo>
                    <a:pt x="306662" y="900282"/>
                  </a:lnTo>
                  <a:lnTo>
                    <a:pt x="270326" y="867842"/>
                  </a:lnTo>
                  <a:lnTo>
                    <a:pt x="235682" y="833974"/>
                  </a:lnTo>
                  <a:lnTo>
                    <a:pt x="202881" y="798652"/>
                  </a:lnTo>
                  <a:lnTo>
                    <a:pt x="172077" y="761848"/>
                  </a:lnTo>
                  <a:lnTo>
                    <a:pt x="143422" y="723534"/>
                  </a:lnTo>
                  <a:lnTo>
                    <a:pt x="117068" y="683683"/>
                  </a:lnTo>
                  <a:lnTo>
                    <a:pt x="93168" y="642266"/>
                  </a:lnTo>
                  <a:lnTo>
                    <a:pt x="74500" y="603610"/>
                  </a:lnTo>
                  <a:lnTo>
                    <a:pt x="59396" y="563937"/>
                  </a:lnTo>
                  <a:lnTo>
                    <a:pt x="47861" y="523219"/>
                  </a:lnTo>
                  <a:lnTo>
                    <a:pt x="39895" y="481425"/>
                  </a:lnTo>
                  <a:lnTo>
                    <a:pt x="35500" y="438525"/>
                  </a:lnTo>
                  <a:lnTo>
                    <a:pt x="34678" y="394488"/>
                  </a:lnTo>
                  <a:lnTo>
                    <a:pt x="37430" y="349285"/>
                  </a:lnTo>
                  <a:lnTo>
                    <a:pt x="43760" y="302885"/>
                  </a:lnTo>
                  <a:lnTo>
                    <a:pt x="53668" y="255258"/>
                  </a:lnTo>
                  <a:lnTo>
                    <a:pt x="67156" y="206375"/>
                  </a:lnTo>
                  <a:lnTo>
                    <a:pt x="84227" y="156204"/>
                  </a:lnTo>
                  <a:lnTo>
                    <a:pt x="104881" y="104716"/>
                  </a:lnTo>
                  <a:lnTo>
                    <a:pt x="129122" y="51881"/>
                  </a:lnTo>
                  <a:lnTo>
                    <a:pt x="150273" y="10126"/>
                  </a:lnTo>
                  <a:lnTo>
                    <a:pt x="1557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E3F8991B-FB90-9F5E-8983-9F82BA2C0366}"/>
              </a:ext>
            </a:extLst>
          </p:cNvPr>
          <p:cNvSpPr txBox="1"/>
          <p:nvPr/>
        </p:nvSpPr>
        <p:spPr>
          <a:xfrm>
            <a:off x="2635250" y="2882063"/>
            <a:ext cx="3781838" cy="7420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699" marR="5079" lvl="0" indent="0" algn="ctr" defTabSz="914400" eaLnBrk="1" fontAlgn="auto" latinLnBrk="0" hangingPunct="1">
              <a:lnSpc>
                <a:spcPct val="15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0" cap="none" spc="0" normalizeH="0" baseline="0" noProof="0" dirty="0">
                <a:ln>
                  <a:noFill/>
                </a:ln>
                <a:solidFill>
                  <a:srgbClr val="2B388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What subjects do you think you could be studying if you took T Levels or BTECs?</a:t>
            </a:r>
            <a:endParaRPr kumimoji="0" lang="en-GB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2FCA143-0060-ED78-8612-5031A4B859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650" y="2642097"/>
            <a:ext cx="2981202" cy="2651990"/>
          </a:xfrm>
          <a:prstGeom prst="rect">
            <a:avLst/>
          </a:prstGeom>
        </p:spPr>
      </p:pic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07E91F91-2530-2A8B-03DD-5B838980B041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6</a:t>
            </a:fld>
            <a:endParaRPr lang="en-GB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595926" y="533400"/>
            <a:ext cx="5079750" cy="164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699" marR="0" lvl="0" indent="0" algn="ctr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tabLst/>
              <a:defRPr/>
            </a:pPr>
            <a:r>
              <a:rPr kumimoji="0" lang="en-GB" sz="3600" b="1" i="0" u="none" strike="noStrike" kern="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Typical ‘T’ Level / BTEC Subjects</a:t>
            </a:r>
            <a:br>
              <a:rPr kumimoji="0" lang="en-GB" sz="3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endParaRPr spc="-1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object 2">
            <a:extLst>
              <a:ext uri="{FF2B5EF4-FFF2-40B4-BE49-F238E27FC236}">
                <a16:creationId xmlns:a16="http://schemas.microsoft.com/office/drawing/2014/main" id="{2D567CF3-41BE-8E10-C221-AF2C82016D4B}"/>
              </a:ext>
            </a:extLst>
          </p:cNvPr>
          <p:cNvGrpSpPr/>
          <p:nvPr/>
        </p:nvGrpSpPr>
        <p:grpSpPr>
          <a:xfrm>
            <a:off x="5865006" y="0"/>
            <a:ext cx="1691561" cy="2010280"/>
            <a:chOff x="5915818" y="0"/>
            <a:chExt cx="1644650" cy="1954530"/>
          </a:xfrm>
        </p:grpSpPr>
        <p:sp>
          <p:nvSpPr>
            <p:cNvPr id="9" name="object 4">
              <a:extLst>
                <a:ext uri="{FF2B5EF4-FFF2-40B4-BE49-F238E27FC236}">
                  <a16:creationId xmlns:a16="http://schemas.microsoft.com/office/drawing/2014/main" id="{9CE43AAF-70CB-5C2E-241E-0A916F5D87A1}"/>
                </a:ext>
              </a:extLst>
            </p:cNvPr>
            <p:cNvSpPr/>
            <p:nvPr/>
          </p:nvSpPr>
          <p:spPr>
            <a:xfrm>
              <a:off x="5915818" y="0"/>
              <a:ext cx="1644650" cy="1954530"/>
            </a:xfrm>
            <a:custGeom>
              <a:avLst/>
              <a:gdLst/>
              <a:ahLst/>
              <a:cxnLst/>
              <a:rect l="l" t="t" r="r" b="b"/>
              <a:pathLst>
                <a:path w="1644650" h="1954530">
                  <a:moveTo>
                    <a:pt x="1644187" y="0"/>
                  </a:moveTo>
                  <a:lnTo>
                    <a:pt x="201738" y="0"/>
                  </a:lnTo>
                  <a:lnTo>
                    <a:pt x="186251" y="36374"/>
                  </a:lnTo>
                  <a:lnTo>
                    <a:pt x="169668" y="76228"/>
                  </a:lnTo>
                  <a:lnTo>
                    <a:pt x="153404" y="116417"/>
                  </a:lnTo>
                  <a:lnTo>
                    <a:pt x="137539" y="156942"/>
                  </a:lnTo>
                  <a:lnTo>
                    <a:pt x="122149" y="197804"/>
                  </a:lnTo>
                  <a:lnTo>
                    <a:pt x="107312" y="239005"/>
                  </a:lnTo>
                  <a:lnTo>
                    <a:pt x="93105" y="280547"/>
                  </a:lnTo>
                  <a:lnTo>
                    <a:pt x="79606" y="322431"/>
                  </a:lnTo>
                  <a:lnTo>
                    <a:pt x="66893" y="364660"/>
                  </a:lnTo>
                  <a:lnTo>
                    <a:pt x="55042" y="407234"/>
                  </a:lnTo>
                  <a:lnTo>
                    <a:pt x="44132" y="450156"/>
                  </a:lnTo>
                  <a:lnTo>
                    <a:pt x="34239" y="493428"/>
                  </a:lnTo>
                  <a:lnTo>
                    <a:pt x="25442" y="537050"/>
                  </a:lnTo>
                  <a:lnTo>
                    <a:pt x="17817" y="581026"/>
                  </a:lnTo>
                  <a:lnTo>
                    <a:pt x="11443" y="625356"/>
                  </a:lnTo>
                  <a:lnTo>
                    <a:pt x="6397" y="670041"/>
                  </a:lnTo>
                  <a:lnTo>
                    <a:pt x="2756" y="715085"/>
                  </a:lnTo>
                  <a:lnTo>
                    <a:pt x="598" y="760489"/>
                  </a:lnTo>
                  <a:lnTo>
                    <a:pt x="0" y="806253"/>
                  </a:lnTo>
                  <a:lnTo>
                    <a:pt x="1039" y="852381"/>
                  </a:lnTo>
                  <a:lnTo>
                    <a:pt x="3794" y="898873"/>
                  </a:lnTo>
                  <a:lnTo>
                    <a:pt x="8342" y="945732"/>
                  </a:lnTo>
                  <a:lnTo>
                    <a:pt x="14760" y="992958"/>
                  </a:lnTo>
                  <a:lnTo>
                    <a:pt x="23126" y="1040555"/>
                  </a:lnTo>
                  <a:lnTo>
                    <a:pt x="33517" y="1088523"/>
                  </a:lnTo>
                  <a:lnTo>
                    <a:pt x="46010" y="1136864"/>
                  </a:lnTo>
                  <a:lnTo>
                    <a:pt x="60684" y="1185580"/>
                  </a:lnTo>
                  <a:lnTo>
                    <a:pt x="77616" y="1234673"/>
                  </a:lnTo>
                  <a:lnTo>
                    <a:pt x="96882" y="1284144"/>
                  </a:lnTo>
                  <a:lnTo>
                    <a:pt x="118562" y="1333995"/>
                  </a:lnTo>
                  <a:lnTo>
                    <a:pt x="142731" y="1384228"/>
                  </a:lnTo>
                  <a:lnTo>
                    <a:pt x="169469" y="1434844"/>
                  </a:lnTo>
                  <a:lnTo>
                    <a:pt x="198851" y="1485845"/>
                  </a:lnTo>
                  <a:lnTo>
                    <a:pt x="230956" y="1537233"/>
                  </a:lnTo>
                  <a:lnTo>
                    <a:pt x="822401" y="1929431"/>
                  </a:lnTo>
                  <a:lnTo>
                    <a:pt x="1579332" y="1954058"/>
                  </a:lnTo>
                  <a:lnTo>
                    <a:pt x="1644187" y="1940480"/>
                  </a:lnTo>
                  <a:lnTo>
                    <a:pt x="1644187" y="0"/>
                  </a:lnTo>
                  <a:close/>
                </a:path>
              </a:pathLst>
            </a:custGeom>
            <a:solidFill>
              <a:srgbClr val="14ACE3">
                <a:alpha val="34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5">
              <a:extLst>
                <a:ext uri="{FF2B5EF4-FFF2-40B4-BE49-F238E27FC236}">
                  <a16:creationId xmlns:a16="http://schemas.microsoft.com/office/drawing/2014/main" id="{BC3013AE-1FD8-916E-5CE5-66AB72EBC744}"/>
                </a:ext>
              </a:extLst>
            </p:cNvPr>
            <p:cNvSpPr/>
            <p:nvPr/>
          </p:nvSpPr>
          <p:spPr>
            <a:xfrm>
              <a:off x="6516348" y="0"/>
              <a:ext cx="1043940" cy="1668145"/>
            </a:xfrm>
            <a:custGeom>
              <a:avLst/>
              <a:gdLst/>
              <a:ahLst/>
              <a:cxnLst/>
              <a:rect l="l" t="t" r="r" b="b"/>
              <a:pathLst>
                <a:path w="1043940" h="1668145">
                  <a:moveTo>
                    <a:pt x="288537" y="0"/>
                  </a:moveTo>
                  <a:lnTo>
                    <a:pt x="240635" y="0"/>
                  </a:lnTo>
                  <a:lnTo>
                    <a:pt x="229877" y="11002"/>
                  </a:lnTo>
                  <a:lnTo>
                    <a:pt x="193736" y="50680"/>
                  </a:lnTo>
                  <a:lnTo>
                    <a:pt x="160853" y="89972"/>
                  </a:lnTo>
                  <a:lnTo>
                    <a:pt x="131164" y="128966"/>
                  </a:lnTo>
                  <a:lnTo>
                    <a:pt x="104610" y="167751"/>
                  </a:lnTo>
                  <a:lnTo>
                    <a:pt x="81129" y="206417"/>
                  </a:lnTo>
                  <a:lnTo>
                    <a:pt x="60658" y="245053"/>
                  </a:lnTo>
                  <a:lnTo>
                    <a:pt x="43136" y="283747"/>
                  </a:lnTo>
                  <a:lnTo>
                    <a:pt x="24662" y="334682"/>
                  </a:lnTo>
                  <a:lnTo>
                    <a:pt x="11309" y="385973"/>
                  </a:lnTo>
                  <a:lnTo>
                    <a:pt x="3085" y="437541"/>
                  </a:lnTo>
                  <a:lnTo>
                    <a:pt x="0" y="489305"/>
                  </a:lnTo>
                  <a:lnTo>
                    <a:pt x="2061" y="541187"/>
                  </a:lnTo>
                  <a:lnTo>
                    <a:pt x="9278" y="593106"/>
                  </a:lnTo>
                  <a:lnTo>
                    <a:pt x="18619" y="636073"/>
                  </a:lnTo>
                  <a:lnTo>
                    <a:pt x="30406" y="679007"/>
                  </a:lnTo>
                  <a:lnTo>
                    <a:pt x="44631" y="721893"/>
                  </a:lnTo>
                  <a:lnTo>
                    <a:pt x="61284" y="764715"/>
                  </a:lnTo>
                  <a:lnTo>
                    <a:pt x="80356" y="807455"/>
                  </a:lnTo>
                  <a:lnTo>
                    <a:pt x="101839" y="850097"/>
                  </a:lnTo>
                  <a:lnTo>
                    <a:pt x="125724" y="892625"/>
                  </a:lnTo>
                  <a:lnTo>
                    <a:pt x="152002" y="935022"/>
                  </a:lnTo>
                  <a:lnTo>
                    <a:pt x="180664" y="977272"/>
                  </a:lnTo>
                  <a:lnTo>
                    <a:pt x="211701" y="1019358"/>
                  </a:lnTo>
                  <a:lnTo>
                    <a:pt x="245106" y="1061264"/>
                  </a:lnTo>
                  <a:lnTo>
                    <a:pt x="280868" y="1102973"/>
                  </a:lnTo>
                  <a:lnTo>
                    <a:pt x="310992" y="1135999"/>
                  </a:lnTo>
                  <a:lnTo>
                    <a:pt x="342594" y="1168894"/>
                  </a:lnTo>
                  <a:lnTo>
                    <a:pt x="375658" y="1201646"/>
                  </a:lnTo>
                  <a:lnTo>
                    <a:pt x="410170" y="1234242"/>
                  </a:lnTo>
                  <a:lnTo>
                    <a:pt x="446114" y="1266671"/>
                  </a:lnTo>
                  <a:lnTo>
                    <a:pt x="483477" y="1298918"/>
                  </a:lnTo>
                  <a:lnTo>
                    <a:pt x="522243" y="1330973"/>
                  </a:lnTo>
                  <a:lnTo>
                    <a:pt x="562397" y="1362822"/>
                  </a:lnTo>
                  <a:lnTo>
                    <a:pt x="603926" y="1394452"/>
                  </a:lnTo>
                  <a:lnTo>
                    <a:pt x="646813" y="1425852"/>
                  </a:lnTo>
                  <a:lnTo>
                    <a:pt x="691045" y="1457009"/>
                  </a:lnTo>
                  <a:lnTo>
                    <a:pt x="736607" y="1487910"/>
                  </a:lnTo>
                  <a:lnTo>
                    <a:pt x="803560" y="1531200"/>
                  </a:lnTo>
                  <a:lnTo>
                    <a:pt x="869358" y="1571418"/>
                  </a:lnTo>
                  <a:lnTo>
                    <a:pt x="933399" y="1608545"/>
                  </a:lnTo>
                  <a:lnTo>
                    <a:pt x="995081" y="1642564"/>
                  </a:lnTo>
                  <a:lnTo>
                    <a:pt x="1043656" y="1668117"/>
                  </a:lnTo>
                  <a:lnTo>
                    <a:pt x="1043656" y="1633366"/>
                  </a:lnTo>
                  <a:lnTo>
                    <a:pt x="1013414" y="1616711"/>
                  </a:lnTo>
                  <a:lnTo>
                    <a:pt x="951553" y="1581362"/>
                  </a:lnTo>
                  <a:lnTo>
                    <a:pt x="887523" y="1543295"/>
                  </a:lnTo>
                  <a:lnTo>
                    <a:pt x="821961" y="1502617"/>
                  </a:lnTo>
                  <a:lnTo>
                    <a:pt x="755505" y="1459437"/>
                  </a:lnTo>
                  <a:lnTo>
                    <a:pt x="719432" y="1435049"/>
                  </a:lnTo>
                  <a:lnTo>
                    <a:pt x="682786" y="1409478"/>
                  </a:lnTo>
                  <a:lnTo>
                    <a:pt x="645720" y="1382742"/>
                  </a:lnTo>
                  <a:lnTo>
                    <a:pt x="608388" y="1354860"/>
                  </a:lnTo>
                  <a:lnTo>
                    <a:pt x="570945" y="1325853"/>
                  </a:lnTo>
                  <a:lnTo>
                    <a:pt x="533543" y="1295740"/>
                  </a:lnTo>
                  <a:lnTo>
                    <a:pt x="496337" y="1264540"/>
                  </a:lnTo>
                  <a:lnTo>
                    <a:pt x="459481" y="1232273"/>
                  </a:lnTo>
                  <a:lnTo>
                    <a:pt x="423128" y="1198959"/>
                  </a:lnTo>
                  <a:lnTo>
                    <a:pt x="387432" y="1164616"/>
                  </a:lnTo>
                  <a:lnTo>
                    <a:pt x="352547" y="1129265"/>
                  </a:lnTo>
                  <a:lnTo>
                    <a:pt x="318628" y="1092924"/>
                  </a:lnTo>
                  <a:lnTo>
                    <a:pt x="285827" y="1055614"/>
                  </a:lnTo>
                  <a:lnTo>
                    <a:pt x="254299" y="1017354"/>
                  </a:lnTo>
                  <a:lnTo>
                    <a:pt x="224197" y="978164"/>
                  </a:lnTo>
                  <a:lnTo>
                    <a:pt x="195675" y="938062"/>
                  </a:lnTo>
                  <a:lnTo>
                    <a:pt x="168888" y="897069"/>
                  </a:lnTo>
                  <a:lnTo>
                    <a:pt x="143989" y="855204"/>
                  </a:lnTo>
                  <a:lnTo>
                    <a:pt x="121131" y="812486"/>
                  </a:lnTo>
                  <a:lnTo>
                    <a:pt x="100470" y="768936"/>
                  </a:lnTo>
                  <a:lnTo>
                    <a:pt x="82158" y="724572"/>
                  </a:lnTo>
                  <a:lnTo>
                    <a:pt x="66349" y="679414"/>
                  </a:lnTo>
                  <a:lnTo>
                    <a:pt x="53197" y="633482"/>
                  </a:lnTo>
                  <a:lnTo>
                    <a:pt x="42857" y="586794"/>
                  </a:lnTo>
                  <a:lnTo>
                    <a:pt x="36676" y="544312"/>
                  </a:lnTo>
                  <a:lnTo>
                    <a:pt x="34202" y="501934"/>
                  </a:lnTo>
                  <a:lnTo>
                    <a:pt x="35444" y="459631"/>
                  </a:lnTo>
                  <a:lnTo>
                    <a:pt x="40414" y="417375"/>
                  </a:lnTo>
                  <a:lnTo>
                    <a:pt x="49123" y="375138"/>
                  </a:lnTo>
                  <a:lnTo>
                    <a:pt x="61582" y="332892"/>
                  </a:lnTo>
                  <a:lnTo>
                    <a:pt x="77800" y="290609"/>
                  </a:lnTo>
                  <a:lnTo>
                    <a:pt x="97790" y="248260"/>
                  </a:lnTo>
                  <a:lnTo>
                    <a:pt x="121561" y="205817"/>
                  </a:lnTo>
                  <a:lnTo>
                    <a:pt x="149125" y="163253"/>
                  </a:lnTo>
                  <a:lnTo>
                    <a:pt x="180492" y="120539"/>
                  </a:lnTo>
                  <a:lnTo>
                    <a:pt x="215674" y="77646"/>
                  </a:lnTo>
                  <a:lnTo>
                    <a:pt x="254680" y="34547"/>
                  </a:lnTo>
                  <a:lnTo>
                    <a:pt x="287409" y="1086"/>
                  </a:lnTo>
                  <a:lnTo>
                    <a:pt x="28853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7D5ECA3E-1CED-0329-88CC-F85D0CD603A7}"/>
              </a:ext>
            </a:extLst>
          </p:cNvPr>
          <p:cNvSpPr txBox="1"/>
          <p:nvPr/>
        </p:nvSpPr>
        <p:spPr>
          <a:xfrm>
            <a:off x="-478113" y="1908588"/>
            <a:ext cx="3776868" cy="25502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699" marR="5079" lvl="0" indent="0" algn="ctr" defTabSz="914400" eaLnBrk="1" fontAlgn="auto" latinLnBrk="0" hangingPunct="1">
              <a:lnSpc>
                <a:spcPct val="15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0" cap="none" spc="0" normalizeH="0" baseline="0" noProof="0" dirty="0">
                <a:ln>
                  <a:noFill/>
                </a:ln>
                <a:solidFill>
                  <a:srgbClr val="2B388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Accounting &amp; Finance</a:t>
            </a:r>
          </a:p>
          <a:p>
            <a:pPr marL="12699" marR="5079" lvl="0" indent="0" algn="ctr" defTabSz="914400" eaLnBrk="1" fontAlgn="auto" latinLnBrk="0" hangingPunct="1">
              <a:lnSpc>
                <a:spcPct val="15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0" cap="none" spc="0" normalizeH="0" baseline="0" noProof="0" dirty="0">
                <a:ln>
                  <a:noFill/>
                </a:ln>
                <a:solidFill>
                  <a:srgbClr val="2B388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Agriculture</a:t>
            </a:r>
          </a:p>
          <a:p>
            <a:pPr marL="12699" marR="5079" lvl="0" indent="0" algn="ctr" defTabSz="914400" eaLnBrk="1" fontAlgn="auto" latinLnBrk="0" hangingPunct="1">
              <a:lnSpc>
                <a:spcPct val="15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0" cap="none" spc="0" normalizeH="0" baseline="0" noProof="0" dirty="0">
                <a:ln>
                  <a:noFill/>
                </a:ln>
                <a:solidFill>
                  <a:srgbClr val="2B388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Applied Science</a:t>
            </a:r>
          </a:p>
          <a:p>
            <a:pPr marL="12699" marR="5079" lvl="0" indent="0" algn="ctr" defTabSz="914400" eaLnBrk="1" fontAlgn="auto" latinLnBrk="0" hangingPunct="1">
              <a:lnSpc>
                <a:spcPct val="15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0" cap="none" spc="0" normalizeH="0" baseline="0" noProof="0" dirty="0">
                <a:ln>
                  <a:noFill/>
                </a:ln>
                <a:solidFill>
                  <a:srgbClr val="2B388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Art &amp; Design</a:t>
            </a:r>
          </a:p>
          <a:p>
            <a:pPr marL="12699" marR="5079" lvl="0" indent="0" algn="ctr" defTabSz="914400" eaLnBrk="1" fontAlgn="auto" latinLnBrk="0" hangingPunct="1">
              <a:lnSpc>
                <a:spcPct val="15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0" cap="none" spc="0" normalizeH="0" baseline="0" noProof="0" dirty="0">
                <a:ln>
                  <a:noFill/>
                </a:ln>
                <a:solidFill>
                  <a:srgbClr val="2B388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Biology</a:t>
            </a:r>
          </a:p>
          <a:p>
            <a:pPr marL="12699" marR="5079" lvl="0" indent="0" algn="ctr" defTabSz="914400" eaLnBrk="1" fontAlgn="auto" latinLnBrk="0" hangingPunct="1">
              <a:lnSpc>
                <a:spcPct val="15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0" cap="none" spc="0" normalizeH="0" baseline="0" noProof="0" dirty="0">
                <a:ln>
                  <a:noFill/>
                </a:ln>
                <a:solidFill>
                  <a:srgbClr val="2B388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Business</a:t>
            </a:r>
          </a:p>
          <a:p>
            <a:pPr marL="12699" marR="5079" lvl="0" indent="0" algn="ctr" defTabSz="914400" eaLnBrk="1" fontAlgn="auto" latinLnBrk="0" hangingPunct="1">
              <a:lnSpc>
                <a:spcPct val="15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0" cap="none" spc="0" normalizeH="0" baseline="0" noProof="0" dirty="0">
                <a:ln>
                  <a:noFill/>
                </a:ln>
                <a:solidFill>
                  <a:srgbClr val="2B388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Chemistry</a:t>
            </a: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FB1641-0C9F-019B-EFBB-1FD12C08E10E}"/>
              </a:ext>
            </a:extLst>
          </p:cNvPr>
          <p:cNvSpPr txBox="1"/>
          <p:nvPr/>
        </p:nvSpPr>
        <p:spPr>
          <a:xfrm>
            <a:off x="1467400" y="1908588"/>
            <a:ext cx="3945834" cy="25502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699" marR="5079" lvl="0" indent="0" algn="ctr" defTabSz="914400" eaLnBrk="1" fontAlgn="auto" latinLnBrk="0" hangingPunct="1">
              <a:lnSpc>
                <a:spcPct val="15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0" cap="none" spc="0" normalizeH="0" baseline="0" noProof="0" dirty="0">
                <a:ln>
                  <a:noFill/>
                </a:ln>
                <a:solidFill>
                  <a:srgbClr val="2B388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Engineering</a:t>
            </a:r>
          </a:p>
          <a:p>
            <a:pPr marL="12699" marR="5079" lvl="0" indent="0" algn="ctr" defTabSz="914400" eaLnBrk="1" fontAlgn="auto" latinLnBrk="0" hangingPunct="1">
              <a:lnSpc>
                <a:spcPct val="15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0" cap="none" spc="0" normalizeH="0" baseline="0" noProof="0" dirty="0">
                <a:ln>
                  <a:noFill/>
                </a:ln>
                <a:solidFill>
                  <a:srgbClr val="2B388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English</a:t>
            </a:r>
          </a:p>
          <a:p>
            <a:pPr marL="12699" marR="5079" lvl="0" indent="0" algn="ctr" defTabSz="914400" eaLnBrk="1" fontAlgn="auto" latinLnBrk="0" hangingPunct="1">
              <a:lnSpc>
                <a:spcPct val="15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0" cap="none" spc="0" normalizeH="0" baseline="0" noProof="0" dirty="0">
                <a:ln>
                  <a:noFill/>
                </a:ln>
                <a:solidFill>
                  <a:srgbClr val="2B388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Health &amp; Social Care</a:t>
            </a:r>
          </a:p>
          <a:p>
            <a:pPr marL="12699" marR="5079" lvl="0" indent="0" algn="ctr" defTabSz="914400" eaLnBrk="1" fontAlgn="auto" latinLnBrk="0" hangingPunct="1">
              <a:lnSpc>
                <a:spcPct val="15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0" cap="none" spc="0" normalizeH="0" baseline="0" noProof="0" dirty="0">
                <a:ln>
                  <a:noFill/>
                </a:ln>
                <a:solidFill>
                  <a:srgbClr val="2B388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History</a:t>
            </a:r>
          </a:p>
          <a:p>
            <a:pPr marL="12699" marR="5079" lvl="0" indent="0" algn="ctr" defTabSz="914400" eaLnBrk="1" fontAlgn="auto" latinLnBrk="0" hangingPunct="1">
              <a:lnSpc>
                <a:spcPct val="15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0" cap="none" spc="0" normalizeH="0" baseline="0" noProof="0" dirty="0">
                <a:ln>
                  <a:noFill/>
                </a:ln>
                <a:solidFill>
                  <a:srgbClr val="2B388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ICT</a:t>
            </a:r>
          </a:p>
          <a:p>
            <a:pPr marL="12699" marR="5079" lvl="0" indent="0" algn="ctr" defTabSz="914400" eaLnBrk="1" fontAlgn="auto" latinLnBrk="0" hangingPunct="1">
              <a:lnSpc>
                <a:spcPct val="15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0" cap="none" spc="0" normalizeH="0" baseline="0" noProof="0" dirty="0">
                <a:ln>
                  <a:noFill/>
                </a:ln>
                <a:solidFill>
                  <a:srgbClr val="2B388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Law</a:t>
            </a:r>
          </a:p>
          <a:p>
            <a:pPr marL="12699" marR="5079" lvl="0" indent="0" algn="ctr" defTabSz="914400" eaLnBrk="1" fontAlgn="auto" latinLnBrk="0" hangingPunct="1">
              <a:lnSpc>
                <a:spcPct val="15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0" cap="none" spc="0" normalizeH="0" baseline="0" noProof="0" dirty="0">
                <a:ln>
                  <a:noFill/>
                </a:ln>
                <a:solidFill>
                  <a:srgbClr val="2B388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Leisure &amp; Tourism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6D90B3A-8F0A-860A-015D-5A133652237F}"/>
              </a:ext>
            </a:extLst>
          </p:cNvPr>
          <p:cNvSpPr txBox="1"/>
          <p:nvPr/>
        </p:nvSpPr>
        <p:spPr>
          <a:xfrm>
            <a:off x="3808845" y="1908588"/>
            <a:ext cx="3945834" cy="25502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699" marR="5079" lvl="0" indent="0" algn="ctr" defTabSz="914400" eaLnBrk="1" fontAlgn="auto" latinLnBrk="0" hangingPunct="1">
              <a:lnSpc>
                <a:spcPct val="15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0" cap="none" spc="0" normalizeH="0" baseline="0" noProof="0" dirty="0">
                <a:ln>
                  <a:noFill/>
                </a:ln>
                <a:solidFill>
                  <a:srgbClr val="2B388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Mathematics</a:t>
            </a:r>
          </a:p>
          <a:p>
            <a:pPr marL="12699" marR="5079" lvl="0" indent="0" algn="ctr" defTabSz="914400" eaLnBrk="1" fontAlgn="auto" latinLnBrk="0" hangingPunct="1">
              <a:lnSpc>
                <a:spcPct val="15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0" cap="none" spc="0" normalizeH="0" baseline="0" noProof="0" dirty="0">
                <a:ln>
                  <a:noFill/>
                </a:ln>
                <a:solidFill>
                  <a:srgbClr val="2B388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Performing Arts</a:t>
            </a:r>
          </a:p>
          <a:p>
            <a:pPr marL="12699" marR="5079" lvl="0" indent="0" algn="ctr" defTabSz="914400" eaLnBrk="1" fontAlgn="auto" latinLnBrk="0" hangingPunct="1">
              <a:lnSpc>
                <a:spcPct val="15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0" cap="none" spc="0" normalizeH="0" baseline="0" noProof="0" dirty="0">
                <a:ln>
                  <a:noFill/>
                </a:ln>
                <a:solidFill>
                  <a:srgbClr val="2B388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Psychology</a:t>
            </a:r>
          </a:p>
          <a:p>
            <a:pPr marL="12699" marR="5079" lvl="0" indent="0" algn="ctr" defTabSz="914400" eaLnBrk="1" fontAlgn="auto" latinLnBrk="0" hangingPunct="1">
              <a:lnSpc>
                <a:spcPct val="15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0" cap="none" spc="0" normalizeH="0" baseline="0" noProof="0" dirty="0">
                <a:ln>
                  <a:noFill/>
                </a:ln>
                <a:solidFill>
                  <a:srgbClr val="2B388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Science</a:t>
            </a:r>
          </a:p>
          <a:p>
            <a:pPr marL="12699" marR="5079" lvl="0" indent="0" algn="ctr" defTabSz="914400" eaLnBrk="1" fontAlgn="auto" latinLnBrk="0" hangingPunct="1">
              <a:lnSpc>
                <a:spcPct val="15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0" cap="none" spc="0" normalizeH="0" baseline="0" noProof="0" dirty="0">
                <a:ln>
                  <a:noFill/>
                </a:ln>
                <a:solidFill>
                  <a:srgbClr val="2B388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Sport Science</a:t>
            </a:r>
          </a:p>
          <a:p>
            <a:pPr marL="12699" marR="5079" lvl="0" indent="0" algn="ctr" defTabSz="914400" eaLnBrk="1" fontAlgn="auto" latinLnBrk="0" hangingPunct="1">
              <a:lnSpc>
                <a:spcPct val="15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0" cap="none" spc="0" normalizeH="0" baseline="0" noProof="0" dirty="0">
                <a:ln>
                  <a:noFill/>
                </a:ln>
                <a:solidFill>
                  <a:srgbClr val="2B388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Travel &amp; Tourism</a:t>
            </a:r>
          </a:p>
          <a:p>
            <a:pPr marL="12699" marR="5079" lvl="0" indent="0" algn="ctr" defTabSz="914400" eaLnBrk="1" fontAlgn="auto" latinLnBrk="0" hangingPunct="1">
              <a:lnSpc>
                <a:spcPct val="15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0" cap="none" spc="0" normalizeH="0" baseline="0" noProof="0" dirty="0">
                <a:ln>
                  <a:noFill/>
                </a:ln>
                <a:solidFill>
                  <a:srgbClr val="2B388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Uniformed Public Services</a:t>
            </a:r>
            <a:endParaRPr lang="en-GB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0C9E31A5-AA91-F28E-3E10-8D9E74B5F5D0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7</a:t>
            </a:fld>
            <a:endParaRPr lang="en-GB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16105" y="916477"/>
            <a:ext cx="5033379" cy="53604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400" b="1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Apprenticeship </a:t>
            </a:r>
            <a:r>
              <a:rPr sz="3400" b="1" spc="-4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Route</a:t>
            </a:r>
            <a:endParaRPr sz="3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27300" y="1926346"/>
            <a:ext cx="6501900" cy="1270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93345" algn="ctr">
              <a:lnSpc>
                <a:spcPct val="105600"/>
              </a:lnSpc>
              <a:spcBef>
                <a:spcPts val="100"/>
              </a:spcBef>
              <a:tabLst>
                <a:tab pos="240665" algn="l"/>
                <a:tab pos="241300" algn="l"/>
              </a:tabLst>
            </a:pPr>
            <a:r>
              <a:rPr sz="15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Involves </a:t>
            </a:r>
            <a:r>
              <a:rPr lang="en-GB" sz="15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finding employment and working </a:t>
            </a:r>
            <a:r>
              <a:rPr sz="15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towards a</a:t>
            </a:r>
            <a:r>
              <a:rPr lang="en-GB" sz="15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n:</a:t>
            </a:r>
          </a:p>
          <a:p>
            <a:pPr marL="12700" marR="93345" algn="ctr">
              <a:lnSpc>
                <a:spcPct val="105600"/>
              </a:lnSpc>
              <a:spcBef>
                <a:spcPts val="100"/>
              </a:spcBef>
              <a:tabLst>
                <a:tab pos="240665" algn="l"/>
                <a:tab pos="241300" algn="l"/>
              </a:tabLst>
            </a:pPr>
            <a:endParaRPr lang="en-GB" sz="1500" dirty="0">
              <a:solidFill>
                <a:srgbClr val="2B388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93345" algn="ctr">
              <a:lnSpc>
                <a:spcPct val="105600"/>
              </a:lnSpc>
              <a:spcBef>
                <a:spcPts val="100"/>
              </a:spcBef>
              <a:tabLst>
                <a:tab pos="240665" algn="l"/>
                <a:tab pos="241300" algn="l"/>
              </a:tabLst>
            </a:pPr>
            <a:r>
              <a:rPr lang="en-GB" sz="15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Intermediate</a:t>
            </a:r>
            <a:r>
              <a:rPr lang="en-GB" sz="1500" b="1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5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Apprenticeship </a:t>
            </a:r>
            <a:r>
              <a:rPr sz="15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sz="15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1500" dirty="0" err="1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evel</a:t>
            </a:r>
            <a:r>
              <a:rPr sz="15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2)</a:t>
            </a:r>
            <a:endParaRPr lang="en-GB" sz="1500" dirty="0">
              <a:solidFill>
                <a:srgbClr val="2B388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93345" algn="ctr">
              <a:lnSpc>
                <a:spcPct val="105600"/>
              </a:lnSpc>
              <a:spcBef>
                <a:spcPts val="100"/>
              </a:spcBef>
              <a:tabLst>
                <a:tab pos="240665" algn="l"/>
                <a:tab pos="241300" algn="l"/>
              </a:tabLst>
            </a:pPr>
            <a:r>
              <a:rPr sz="1500" spc="-25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endParaRPr lang="en-GB" sz="1500" spc="-25" dirty="0">
              <a:solidFill>
                <a:srgbClr val="2B388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93345" algn="ctr">
              <a:lnSpc>
                <a:spcPct val="105600"/>
              </a:lnSpc>
              <a:spcBef>
                <a:spcPts val="100"/>
              </a:spcBef>
              <a:tabLst>
                <a:tab pos="240665" algn="l"/>
                <a:tab pos="241300" algn="l"/>
              </a:tabLst>
            </a:pPr>
            <a:r>
              <a:rPr lang="en-GB" sz="15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Advanced</a:t>
            </a:r>
            <a:r>
              <a:rPr lang="en-GB" sz="1500" b="1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5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Apprenticeship</a:t>
            </a:r>
            <a:r>
              <a:rPr lang="en-GB" sz="1500" spc="-1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500" dirty="0">
                <a:solidFill>
                  <a:srgbClr val="2B3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(Level 3) </a:t>
            </a:r>
            <a:endParaRPr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5484044" y="0"/>
            <a:ext cx="2076450" cy="1981200"/>
            <a:chOff x="5484044" y="0"/>
            <a:chExt cx="2076450" cy="1981200"/>
          </a:xfrm>
        </p:grpSpPr>
        <p:sp>
          <p:nvSpPr>
            <p:cNvPr id="6" name="object 6"/>
            <p:cNvSpPr/>
            <p:nvPr/>
          </p:nvSpPr>
          <p:spPr>
            <a:xfrm>
              <a:off x="5484044" y="0"/>
              <a:ext cx="2076450" cy="1981200"/>
            </a:xfrm>
            <a:custGeom>
              <a:avLst/>
              <a:gdLst/>
              <a:ahLst/>
              <a:cxnLst/>
              <a:rect l="l" t="t" r="r" b="b"/>
              <a:pathLst>
                <a:path w="2076450" h="1981200">
                  <a:moveTo>
                    <a:pt x="2075960" y="0"/>
                  </a:moveTo>
                  <a:lnTo>
                    <a:pt x="55505" y="0"/>
                  </a:lnTo>
                  <a:lnTo>
                    <a:pt x="52029" y="33630"/>
                  </a:lnTo>
                  <a:lnTo>
                    <a:pt x="47629" y="74068"/>
                  </a:lnTo>
                  <a:lnTo>
                    <a:pt x="43039" y="114903"/>
                  </a:lnTo>
                  <a:lnTo>
                    <a:pt x="33589" y="197671"/>
                  </a:lnTo>
                  <a:lnTo>
                    <a:pt x="28877" y="239562"/>
                  </a:lnTo>
                  <a:lnTo>
                    <a:pt x="24274" y="281762"/>
                  </a:lnTo>
                  <a:lnTo>
                    <a:pt x="19854" y="324250"/>
                  </a:lnTo>
                  <a:lnTo>
                    <a:pt x="15691" y="367002"/>
                  </a:lnTo>
                  <a:lnTo>
                    <a:pt x="11859" y="409999"/>
                  </a:lnTo>
                  <a:lnTo>
                    <a:pt x="8433" y="453218"/>
                  </a:lnTo>
                  <a:lnTo>
                    <a:pt x="5488" y="496637"/>
                  </a:lnTo>
                  <a:lnTo>
                    <a:pt x="3098" y="540236"/>
                  </a:lnTo>
                  <a:lnTo>
                    <a:pt x="1336" y="583991"/>
                  </a:lnTo>
                  <a:lnTo>
                    <a:pt x="279" y="627882"/>
                  </a:lnTo>
                  <a:lnTo>
                    <a:pt x="0" y="671887"/>
                  </a:lnTo>
                  <a:lnTo>
                    <a:pt x="573" y="715984"/>
                  </a:lnTo>
                  <a:lnTo>
                    <a:pt x="2073" y="760151"/>
                  </a:lnTo>
                  <a:lnTo>
                    <a:pt x="4574" y="804368"/>
                  </a:lnTo>
                  <a:lnTo>
                    <a:pt x="8151" y="848611"/>
                  </a:lnTo>
                  <a:lnTo>
                    <a:pt x="12878" y="892860"/>
                  </a:lnTo>
                  <a:lnTo>
                    <a:pt x="18830" y="937092"/>
                  </a:lnTo>
                  <a:lnTo>
                    <a:pt x="26081" y="981287"/>
                  </a:lnTo>
                  <a:lnTo>
                    <a:pt x="34706" y="1025422"/>
                  </a:lnTo>
                  <a:lnTo>
                    <a:pt x="44778" y="1069476"/>
                  </a:lnTo>
                  <a:lnTo>
                    <a:pt x="56372" y="1113426"/>
                  </a:lnTo>
                  <a:lnTo>
                    <a:pt x="69564" y="1157253"/>
                  </a:lnTo>
                  <a:lnTo>
                    <a:pt x="84426" y="1200932"/>
                  </a:lnTo>
                  <a:lnTo>
                    <a:pt x="101034" y="1244444"/>
                  </a:lnTo>
                  <a:lnTo>
                    <a:pt x="119462" y="1287767"/>
                  </a:lnTo>
                  <a:lnTo>
                    <a:pt x="139784" y="1330877"/>
                  </a:lnTo>
                  <a:lnTo>
                    <a:pt x="162075" y="1373755"/>
                  </a:lnTo>
                  <a:lnTo>
                    <a:pt x="186409" y="1416378"/>
                  </a:lnTo>
                  <a:lnTo>
                    <a:pt x="212861" y="1458725"/>
                  </a:lnTo>
                  <a:lnTo>
                    <a:pt x="241505" y="1500774"/>
                  </a:lnTo>
                  <a:lnTo>
                    <a:pt x="272416" y="1542503"/>
                  </a:lnTo>
                  <a:lnTo>
                    <a:pt x="305667" y="1583891"/>
                  </a:lnTo>
                  <a:lnTo>
                    <a:pt x="341334" y="1624915"/>
                  </a:lnTo>
                  <a:lnTo>
                    <a:pt x="379490" y="1665555"/>
                  </a:lnTo>
                  <a:lnTo>
                    <a:pt x="420211" y="1705789"/>
                  </a:lnTo>
                  <a:lnTo>
                    <a:pt x="463570" y="1745594"/>
                  </a:lnTo>
                  <a:lnTo>
                    <a:pt x="509643" y="1784949"/>
                  </a:lnTo>
                  <a:lnTo>
                    <a:pt x="1191653" y="1981145"/>
                  </a:lnTo>
                  <a:lnTo>
                    <a:pt x="1920957" y="1777020"/>
                  </a:lnTo>
                  <a:lnTo>
                    <a:pt x="2075960" y="1689946"/>
                  </a:lnTo>
                  <a:lnTo>
                    <a:pt x="2075960" y="0"/>
                  </a:lnTo>
                  <a:close/>
                </a:path>
              </a:pathLst>
            </a:custGeom>
            <a:solidFill>
              <a:srgbClr val="FDB72E">
                <a:alpha val="34999"/>
              </a:srgbClr>
            </a:solid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object 7"/>
            <p:cNvSpPr/>
            <p:nvPr/>
          </p:nvSpPr>
          <p:spPr>
            <a:xfrm>
              <a:off x="6008066" y="0"/>
              <a:ext cx="1551940" cy="1511935"/>
            </a:xfrm>
            <a:custGeom>
              <a:avLst/>
              <a:gdLst/>
              <a:ahLst/>
              <a:cxnLst/>
              <a:rect l="l" t="t" r="r" b="b"/>
              <a:pathLst>
                <a:path w="1551940" h="1511935">
                  <a:moveTo>
                    <a:pt x="220956" y="0"/>
                  </a:moveTo>
                  <a:lnTo>
                    <a:pt x="180854" y="0"/>
                  </a:lnTo>
                  <a:lnTo>
                    <a:pt x="167609" y="21671"/>
                  </a:lnTo>
                  <a:lnTo>
                    <a:pt x="142961" y="64234"/>
                  </a:lnTo>
                  <a:lnTo>
                    <a:pt x="119840" y="106720"/>
                  </a:lnTo>
                  <a:lnTo>
                    <a:pt x="98375" y="149109"/>
                  </a:lnTo>
                  <a:lnTo>
                    <a:pt x="75844" y="197817"/>
                  </a:lnTo>
                  <a:lnTo>
                    <a:pt x="56299" y="245177"/>
                  </a:lnTo>
                  <a:lnTo>
                    <a:pt x="39711" y="291292"/>
                  </a:lnTo>
                  <a:lnTo>
                    <a:pt x="26048" y="336267"/>
                  </a:lnTo>
                  <a:lnTo>
                    <a:pt x="15280" y="380204"/>
                  </a:lnTo>
                  <a:lnTo>
                    <a:pt x="7374" y="423206"/>
                  </a:lnTo>
                  <a:lnTo>
                    <a:pt x="2300" y="465377"/>
                  </a:lnTo>
                  <a:lnTo>
                    <a:pt x="0" y="519510"/>
                  </a:lnTo>
                  <a:lnTo>
                    <a:pt x="2690" y="572443"/>
                  </a:lnTo>
                  <a:lnTo>
                    <a:pt x="10355" y="624097"/>
                  </a:lnTo>
                  <a:lnTo>
                    <a:pt x="22979" y="674394"/>
                  </a:lnTo>
                  <a:lnTo>
                    <a:pt x="40547" y="723254"/>
                  </a:lnTo>
                  <a:lnTo>
                    <a:pt x="63044" y="770596"/>
                  </a:lnTo>
                  <a:lnTo>
                    <a:pt x="84870" y="808766"/>
                  </a:lnTo>
                  <a:lnTo>
                    <a:pt x="109019" y="846169"/>
                  </a:lnTo>
                  <a:lnTo>
                    <a:pt x="135479" y="882794"/>
                  </a:lnTo>
                  <a:lnTo>
                    <a:pt x="164235" y="918627"/>
                  </a:lnTo>
                  <a:lnTo>
                    <a:pt x="195275" y="953654"/>
                  </a:lnTo>
                  <a:lnTo>
                    <a:pt x="228585" y="987863"/>
                  </a:lnTo>
                  <a:lnTo>
                    <a:pt x="264152" y="1021241"/>
                  </a:lnTo>
                  <a:lnTo>
                    <a:pt x="301963" y="1053774"/>
                  </a:lnTo>
                  <a:lnTo>
                    <a:pt x="342004" y="1085448"/>
                  </a:lnTo>
                  <a:lnTo>
                    <a:pt x="384262" y="1116252"/>
                  </a:lnTo>
                  <a:lnTo>
                    <a:pt x="428723" y="1146171"/>
                  </a:lnTo>
                  <a:lnTo>
                    <a:pt x="475375" y="1175193"/>
                  </a:lnTo>
                  <a:lnTo>
                    <a:pt x="514035" y="1197634"/>
                  </a:lnTo>
                  <a:lnTo>
                    <a:pt x="554066" y="1219506"/>
                  </a:lnTo>
                  <a:lnTo>
                    <a:pt x="595447" y="1240801"/>
                  </a:lnTo>
                  <a:lnTo>
                    <a:pt x="638163" y="1261512"/>
                  </a:lnTo>
                  <a:lnTo>
                    <a:pt x="682195" y="1281631"/>
                  </a:lnTo>
                  <a:lnTo>
                    <a:pt x="727525" y="1301152"/>
                  </a:lnTo>
                  <a:lnTo>
                    <a:pt x="774136" y="1320065"/>
                  </a:lnTo>
                  <a:lnTo>
                    <a:pt x="822009" y="1338365"/>
                  </a:lnTo>
                  <a:lnTo>
                    <a:pt x="871126" y="1356044"/>
                  </a:lnTo>
                  <a:lnTo>
                    <a:pt x="921470" y="1373094"/>
                  </a:lnTo>
                  <a:lnTo>
                    <a:pt x="973023" y="1389508"/>
                  </a:lnTo>
                  <a:lnTo>
                    <a:pt x="1025767" y="1405279"/>
                  </a:lnTo>
                  <a:lnTo>
                    <a:pt x="1102639" y="1426432"/>
                  </a:lnTo>
                  <a:lnTo>
                    <a:pt x="1177485" y="1445002"/>
                  </a:lnTo>
                  <a:lnTo>
                    <a:pt x="1249726" y="1461154"/>
                  </a:lnTo>
                  <a:lnTo>
                    <a:pt x="1318783" y="1475050"/>
                  </a:lnTo>
                  <a:lnTo>
                    <a:pt x="1384078" y="1486853"/>
                  </a:lnTo>
                  <a:lnTo>
                    <a:pt x="1445030" y="1496726"/>
                  </a:lnTo>
                  <a:lnTo>
                    <a:pt x="1501062" y="1504833"/>
                  </a:lnTo>
                  <a:lnTo>
                    <a:pt x="1551939" y="1511375"/>
                  </a:lnTo>
                  <a:lnTo>
                    <a:pt x="1551939" y="1485537"/>
                  </a:lnTo>
                  <a:lnTo>
                    <a:pt x="1513655" y="1479442"/>
                  </a:lnTo>
                  <a:lnTo>
                    <a:pt x="1456530" y="1469626"/>
                  </a:lnTo>
                  <a:lnTo>
                    <a:pt x="1394597" y="1458133"/>
                  </a:lnTo>
                  <a:lnTo>
                    <a:pt x="1328498" y="1444876"/>
                  </a:lnTo>
                  <a:lnTo>
                    <a:pt x="1258872" y="1429766"/>
                  </a:lnTo>
                  <a:lnTo>
                    <a:pt x="1186361" y="1412715"/>
                  </a:lnTo>
                  <a:lnTo>
                    <a:pt x="1111604" y="1393634"/>
                  </a:lnTo>
                  <a:lnTo>
                    <a:pt x="1035242" y="1372437"/>
                  </a:lnTo>
                  <a:lnTo>
                    <a:pt x="993504" y="1360026"/>
                  </a:lnTo>
                  <a:lnTo>
                    <a:pt x="950863" y="1346659"/>
                  </a:lnTo>
                  <a:lnTo>
                    <a:pt x="907472" y="1332306"/>
                  </a:lnTo>
                  <a:lnTo>
                    <a:pt x="863483" y="1316941"/>
                  </a:lnTo>
                  <a:lnTo>
                    <a:pt x="819050" y="1300537"/>
                  </a:lnTo>
                  <a:lnTo>
                    <a:pt x="774323" y="1283064"/>
                  </a:lnTo>
                  <a:lnTo>
                    <a:pt x="729456" y="1264496"/>
                  </a:lnTo>
                  <a:lnTo>
                    <a:pt x="684603" y="1244806"/>
                  </a:lnTo>
                  <a:lnTo>
                    <a:pt x="639914" y="1223964"/>
                  </a:lnTo>
                  <a:lnTo>
                    <a:pt x="595543" y="1201945"/>
                  </a:lnTo>
                  <a:lnTo>
                    <a:pt x="551642" y="1178719"/>
                  </a:lnTo>
                  <a:lnTo>
                    <a:pt x="508365" y="1154260"/>
                  </a:lnTo>
                  <a:lnTo>
                    <a:pt x="465862" y="1128540"/>
                  </a:lnTo>
                  <a:lnTo>
                    <a:pt x="424289" y="1101531"/>
                  </a:lnTo>
                  <a:lnTo>
                    <a:pt x="383795" y="1073206"/>
                  </a:lnTo>
                  <a:lnTo>
                    <a:pt x="344536" y="1043537"/>
                  </a:lnTo>
                  <a:lnTo>
                    <a:pt x="306662" y="1012496"/>
                  </a:lnTo>
                  <a:lnTo>
                    <a:pt x="270326" y="980056"/>
                  </a:lnTo>
                  <a:lnTo>
                    <a:pt x="235682" y="946188"/>
                  </a:lnTo>
                  <a:lnTo>
                    <a:pt x="202881" y="910866"/>
                  </a:lnTo>
                  <a:lnTo>
                    <a:pt x="172077" y="874062"/>
                  </a:lnTo>
                  <a:lnTo>
                    <a:pt x="143422" y="835748"/>
                  </a:lnTo>
                  <a:lnTo>
                    <a:pt x="117068" y="795897"/>
                  </a:lnTo>
                  <a:lnTo>
                    <a:pt x="93168" y="754480"/>
                  </a:lnTo>
                  <a:lnTo>
                    <a:pt x="74500" y="715824"/>
                  </a:lnTo>
                  <a:lnTo>
                    <a:pt x="59396" y="676151"/>
                  </a:lnTo>
                  <a:lnTo>
                    <a:pt x="47861" y="635433"/>
                  </a:lnTo>
                  <a:lnTo>
                    <a:pt x="39895" y="593639"/>
                  </a:lnTo>
                  <a:lnTo>
                    <a:pt x="35500" y="550739"/>
                  </a:lnTo>
                  <a:lnTo>
                    <a:pt x="34678" y="506702"/>
                  </a:lnTo>
                  <a:lnTo>
                    <a:pt x="37430" y="461499"/>
                  </a:lnTo>
                  <a:lnTo>
                    <a:pt x="43760" y="415099"/>
                  </a:lnTo>
                  <a:lnTo>
                    <a:pt x="53668" y="367472"/>
                  </a:lnTo>
                  <a:lnTo>
                    <a:pt x="67156" y="318589"/>
                  </a:lnTo>
                  <a:lnTo>
                    <a:pt x="84227" y="268418"/>
                  </a:lnTo>
                  <a:lnTo>
                    <a:pt x="104881" y="216930"/>
                  </a:lnTo>
                  <a:lnTo>
                    <a:pt x="129122" y="164095"/>
                  </a:lnTo>
                  <a:lnTo>
                    <a:pt x="150273" y="122340"/>
                  </a:lnTo>
                  <a:lnTo>
                    <a:pt x="173091" y="80443"/>
                  </a:lnTo>
                  <a:lnTo>
                    <a:pt x="197446" y="38427"/>
                  </a:lnTo>
                  <a:lnTo>
                    <a:pt x="22095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84355" y="343178"/>
            <a:ext cx="5480278" cy="53604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he </a:t>
            </a:r>
            <a:r>
              <a:rPr spc="-45" dirty="0">
                <a:latin typeface="Arial" panose="020B0604020202020204" pitchFamily="34" charset="0"/>
                <a:cs typeface="Arial" panose="020B0604020202020204" pitchFamily="34" charset="0"/>
              </a:rPr>
              <a:t>Work-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Based/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C493ACA-5E9F-4A71-83B2-2C4BD00E5F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7928" y="3651358"/>
            <a:ext cx="4840644" cy="1682642"/>
          </a:xfrm>
          <a:prstGeom prst="rect">
            <a:avLst/>
          </a:prstGeom>
        </p:spPr>
      </p:pic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A855DA39-483D-5A1A-710A-DC07A4DD275E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8</a:t>
            </a:fld>
            <a:endParaRPr lang="en-GB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971673" y="374252"/>
            <a:ext cx="5613150" cy="167481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699" algn="ctr">
              <a:spcBef>
                <a:spcPts val="100"/>
              </a:spcBef>
            </a:pPr>
            <a:r>
              <a:rPr lang="en-GB" sz="36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Typical Apprenticeship Subject Areas</a:t>
            </a:r>
            <a:b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9" name="object 3">
            <a:extLst>
              <a:ext uri="{FF2B5EF4-FFF2-40B4-BE49-F238E27FC236}">
                <a16:creationId xmlns:a16="http://schemas.microsoft.com/office/drawing/2014/main" id="{53AA4ECE-769D-2766-91CF-0314E43D8868}"/>
              </a:ext>
            </a:extLst>
          </p:cNvPr>
          <p:cNvGrpSpPr/>
          <p:nvPr/>
        </p:nvGrpSpPr>
        <p:grpSpPr>
          <a:xfrm rot="5400000">
            <a:off x="2770505" y="1078621"/>
            <a:ext cx="2015489" cy="7556500"/>
            <a:chOff x="5946885" y="-46"/>
            <a:chExt cx="2015489" cy="5328285"/>
          </a:xfrm>
        </p:grpSpPr>
        <p:sp>
          <p:nvSpPr>
            <p:cNvPr id="10" name="object 4">
              <a:extLst>
                <a:ext uri="{FF2B5EF4-FFF2-40B4-BE49-F238E27FC236}">
                  <a16:creationId xmlns:a16="http://schemas.microsoft.com/office/drawing/2014/main" id="{35E79C0C-225D-B8BE-A860-C321E6BE74C2}"/>
                </a:ext>
              </a:extLst>
            </p:cNvPr>
            <p:cNvSpPr/>
            <p:nvPr/>
          </p:nvSpPr>
          <p:spPr>
            <a:xfrm>
              <a:off x="5946885" y="-46"/>
              <a:ext cx="2015489" cy="5328285"/>
            </a:xfrm>
            <a:custGeom>
              <a:avLst/>
              <a:gdLst/>
              <a:ahLst/>
              <a:cxnLst/>
              <a:rect l="l" t="t" r="r" b="b"/>
              <a:pathLst>
                <a:path w="2015490" h="5328285">
                  <a:moveTo>
                    <a:pt x="2015477" y="0"/>
                  </a:moveTo>
                  <a:lnTo>
                    <a:pt x="42443" y="0"/>
                  </a:lnTo>
                  <a:lnTo>
                    <a:pt x="0" y="391276"/>
                  </a:lnTo>
                  <a:lnTo>
                    <a:pt x="35995" y="656902"/>
                  </a:lnTo>
                  <a:lnTo>
                    <a:pt x="213324" y="754764"/>
                  </a:lnTo>
                  <a:lnTo>
                    <a:pt x="581217" y="768744"/>
                  </a:lnTo>
                  <a:lnTo>
                    <a:pt x="650762" y="769199"/>
                  </a:lnTo>
                  <a:lnTo>
                    <a:pt x="718119" y="770556"/>
                  </a:lnTo>
                  <a:lnTo>
                    <a:pt x="783311" y="772801"/>
                  </a:lnTo>
                  <a:lnTo>
                    <a:pt x="846364" y="775923"/>
                  </a:lnTo>
                  <a:lnTo>
                    <a:pt x="907300" y="779908"/>
                  </a:lnTo>
                  <a:lnTo>
                    <a:pt x="966144" y="784744"/>
                  </a:lnTo>
                  <a:lnTo>
                    <a:pt x="1022919" y="790418"/>
                  </a:lnTo>
                  <a:lnTo>
                    <a:pt x="1077649" y="796917"/>
                  </a:lnTo>
                  <a:lnTo>
                    <a:pt x="1130359" y="804228"/>
                  </a:lnTo>
                  <a:lnTo>
                    <a:pt x="1181071" y="812340"/>
                  </a:lnTo>
                  <a:lnTo>
                    <a:pt x="1229810" y="821238"/>
                  </a:lnTo>
                  <a:lnTo>
                    <a:pt x="1276600" y="830911"/>
                  </a:lnTo>
                  <a:lnTo>
                    <a:pt x="1321465" y="841346"/>
                  </a:lnTo>
                  <a:lnTo>
                    <a:pt x="1364428" y="852530"/>
                  </a:lnTo>
                  <a:lnTo>
                    <a:pt x="1405513" y="864450"/>
                  </a:lnTo>
                  <a:lnTo>
                    <a:pt x="1444745" y="877093"/>
                  </a:lnTo>
                  <a:lnTo>
                    <a:pt x="1482147" y="890448"/>
                  </a:lnTo>
                  <a:lnTo>
                    <a:pt x="1517743" y="904500"/>
                  </a:lnTo>
                  <a:lnTo>
                    <a:pt x="1583611" y="934648"/>
                  </a:lnTo>
                  <a:lnTo>
                    <a:pt x="1642542" y="967437"/>
                  </a:lnTo>
                  <a:lnTo>
                    <a:pt x="1694726" y="1002763"/>
                  </a:lnTo>
                  <a:lnTo>
                    <a:pt x="1740355" y="1040526"/>
                  </a:lnTo>
                  <a:lnTo>
                    <a:pt x="1779618" y="1080623"/>
                  </a:lnTo>
                  <a:lnTo>
                    <a:pt x="1812708" y="1122954"/>
                  </a:lnTo>
                  <a:lnTo>
                    <a:pt x="1839814" y="1167415"/>
                  </a:lnTo>
                  <a:lnTo>
                    <a:pt x="1861129" y="1213906"/>
                  </a:lnTo>
                  <a:lnTo>
                    <a:pt x="1876843" y="1262325"/>
                  </a:lnTo>
                  <a:lnTo>
                    <a:pt x="1887146" y="1312570"/>
                  </a:lnTo>
                  <a:lnTo>
                    <a:pt x="1892231" y="1364539"/>
                  </a:lnTo>
                  <a:lnTo>
                    <a:pt x="1892876" y="1391138"/>
                  </a:lnTo>
                  <a:lnTo>
                    <a:pt x="1892287" y="1418130"/>
                  </a:lnTo>
                  <a:lnTo>
                    <a:pt x="1887506" y="1473243"/>
                  </a:lnTo>
                  <a:lnTo>
                    <a:pt x="1878080" y="1529774"/>
                  </a:lnTo>
                  <a:lnTo>
                    <a:pt x="1864197" y="1587623"/>
                  </a:lnTo>
                  <a:lnTo>
                    <a:pt x="1846051" y="1646688"/>
                  </a:lnTo>
                  <a:lnTo>
                    <a:pt x="1823831" y="1706866"/>
                  </a:lnTo>
                  <a:lnTo>
                    <a:pt x="1797729" y="1768056"/>
                  </a:lnTo>
                  <a:lnTo>
                    <a:pt x="1767936" y="1830157"/>
                  </a:lnTo>
                  <a:lnTo>
                    <a:pt x="1734642" y="1893067"/>
                  </a:lnTo>
                  <a:lnTo>
                    <a:pt x="1698038" y="1956683"/>
                  </a:lnTo>
                  <a:lnTo>
                    <a:pt x="1658316" y="2020905"/>
                  </a:lnTo>
                  <a:lnTo>
                    <a:pt x="1637346" y="2053211"/>
                  </a:lnTo>
                  <a:lnTo>
                    <a:pt x="1615667" y="2085630"/>
                  </a:lnTo>
                  <a:lnTo>
                    <a:pt x="1593304" y="2118150"/>
                  </a:lnTo>
                  <a:lnTo>
                    <a:pt x="1570281" y="2150757"/>
                  </a:lnTo>
                  <a:lnTo>
                    <a:pt x="1546621" y="2183440"/>
                  </a:lnTo>
                  <a:lnTo>
                    <a:pt x="1522349" y="2216184"/>
                  </a:lnTo>
                  <a:lnTo>
                    <a:pt x="1497489" y="2248978"/>
                  </a:lnTo>
                  <a:lnTo>
                    <a:pt x="1472063" y="2281810"/>
                  </a:lnTo>
                  <a:lnTo>
                    <a:pt x="1446097" y="2314665"/>
                  </a:lnTo>
                  <a:lnTo>
                    <a:pt x="1419613" y="2347531"/>
                  </a:lnTo>
                  <a:lnTo>
                    <a:pt x="1392637" y="2380397"/>
                  </a:lnTo>
                  <a:lnTo>
                    <a:pt x="1365191" y="2413248"/>
                  </a:lnTo>
                  <a:lnTo>
                    <a:pt x="1337299" y="2446073"/>
                  </a:lnTo>
                  <a:lnTo>
                    <a:pt x="1308986" y="2478858"/>
                  </a:lnTo>
                  <a:lnTo>
                    <a:pt x="1280276" y="2511591"/>
                  </a:lnTo>
                  <a:lnTo>
                    <a:pt x="1230996" y="2564627"/>
                  </a:lnTo>
                  <a:lnTo>
                    <a:pt x="1177871" y="2617171"/>
                  </a:lnTo>
                  <a:lnTo>
                    <a:pt x="1150038" y="2643346"/>
                  </a:lnTo>
                  <a:lnTo>
                    <a:pt x="1121452" y="2669503"/>
                  </a:lnTo>
                  <a:lnTo>
                    <a:pt x="1092180" y="2695678"/>
                  </a:lnTo>
                  <a:lnTo>
                    <a:pt x="1062292" y="2721906"/>
                  </a:lnTo>
                  <a:lnTo>
                    <a:pt x="1031857" y="2748222"/>
                  </a:lnTo>
                  <a:lnTo>
                    <a:pt x="873891" y="2882355"/>
                  </a:lnTo>
                  <a:lnTo>
                    <a:pt x="809292" y="2937856"/>
                  </a:lnTo>
                  <a:lnTo>
                    <a:pt x="776966" y="2966144"/>
                  </a:lnTo>
                  <a:lnTo>
                    <a:pt x="744715" y="2994836"/>
                  </a:lnTo>
                  <a:lnTo>
                    <a:pt x="712606" y="3023968"/>
                  </a:lnTo>
                  <a:lnTo>
                    <a:pt x="680711" y="3053576"/>
                  </a:lnTo>
                  <a:lnTo>
                    <a:pt x="649097" y="3083694"/>
                  </a:lnTo>
                  <a:lnTo>
                    <a:pt x="617833" y="3114358"/>
                  </a:lnTo>
                  <a:lnTo>
                    <a:pt x="586989" y="3145602"/>
                  </a:lnTo>
                  <a:lnTo>
                    <a:pt x="556634" y="3177463"/>
                  </a:lnTo>
                  <a:lnTo>
                    <a:pt x="526837" y="3209975"/>
                  </a:lnTo>
                  <a:lnTo>
                    <a:pt x="497667" y="3243173"/>
                  </a:lnTo>
                  <a:lnTo>
                    <a:pt x="469192" y="3277093"/>
                  </a:lnTo>
                  <a:lnTo>
                    <a:pt x="441483" y="3311770"/>
                  </a:lnTo>
                  <a:lnTo>
                    <a:pt x="414607" y="3347239"/>
                  </a:lnTo>
                  <a:lnTo>
                    <a:pt x="388635" y="3383535"/>
                  </a:lnTo>
                  <a:lnTo>
                    <a:pt x="363635" y="3420694"/>
                  </a:lnTo>
                  <a:lnTo>
                    <a:pt x="339676" y="3458750"/>
                  </a:lnTo>
                  <a:lnTo>
                    <a:pt x="316827" y="3497739"/>
                  </a:lnTo>
                  <a:lnTo>
                    <a:pt x="295158" y="3537696"/>
                  </a:lnTo>
                  <a:lnTo>
                    <a:pt x="274737" y="3578657"/>
                  </a:lnTo>
                  <a:lnTo>
                    <a:pt x="255634" y="3620656"/>
                  </a:lnTo>
                  <a:lnTo>
                    <a:pt x="237917" y="3663729"/>
                  </a:lnTo>
                  <a:lnTo>
                    <a:pt x="221655" y="3707910"/>
                  </a:lnTo>
                  <a:lnTo>
                    <a:pt x="206918" y="3753236"/>
                  </a:lnTo>
                  <a:lnTo>
                    <a:pt x="193775" y="3799741"/>
                  </a:lnTo>
                  <a:lnTo>
                    <a:pt x="182295" y="3847460"/>
                  </a:lnTo>
                  <a:lnTo>
                    <a:pt x="172546" y="3896429"/>
                  </a:lnTo>
                  <a:lnTo>
                    <a:pt x="164599" y="3946683"/>
                  </a:lnTo>
                  <a:lnTo>
                    <a:pt x="158521" y="3998257"/>
                  </a:lnTo>
                  <a:lnTo>
                    <a:pt x="154382" y="4051186"/>
                  </a:lnTo>
                  <a:lnTo>
                    <a:pt x="152252" y="4105506"/>
                  </a:lnTo>
                  <a:lnTo>
                    <a:pt x="152198" y="4161251"/>
                  </a:lnTo>
                  <a:lnTo>
                    <a:pt x="154290" y="4218457"/>
                  </a:lnTo>
                  <a:lnTo>
                    <a:pt x="158598" y="4277160"/>
                  </a:lnTo>
                  <a:lnTo>
                    <a:pt x="165190" y="4337393"/>
                  </a:lnTo>
                  <a:lnTo>
                    <a:pt x="527517" y="4947595"/>
                  </a:lnTo>
                  <a:lnTo>
                    <a:pt x="1198583" y="5298622"/>
                  </a:lnTo>
                  <a:lnTo>
                    <a:pt x="1317097" y="5328005"/>
                  </a:lnTo>
                  <a:lnTo>
                    <a:pt x="2015477" y="5328005"/>
                  </a:lnTo>
                  <a:lnTo>
                    <a:pt x="2015477" y="0"/>
                  </a:lnTo>
                  <a:close/>
                </a:path>
              </a:pathLst>
            </a:custGeom>
            <a:solidFill>
              <a:srgbClr val="FDB72E">
                <a:alpha val="34999"/>
              </a:srgbClr>
            </a:solidFill>
          </p:spPr>
          <p:txBody>
            <a:bodyPr wrap="square" lIns="0" tIns="0" rIns="0" bIns="0" rtlCol="0"/>
            <a:lstStyle/>
            <a:p>
              <a:endParaRPr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object 5">
              <a:extLst>
                <a:ext uri="{FF2B5EF4-FFF2-40B4-BE49-F238E27FC236}">
                  <a16:creationId xmlns:a16="http://schemas.microsoft.com/office/drawing/2014/main" id="{30253403-B86E-C3B2-BAB0-38362118F67D}"/>
                </a:ext>
              </a:extLst>
            </p:cNvPr>
            <p:cNvSpPr/>
            <p:nvPr/>
          </p:nvSpPr>
          <p:spPr>
            <a:xfrm>
              <a:off x="6432018" y="3075259"/>
              <a:ext cx="1128395" cy="2252980"/>
            </a:xfrm>
            <a:custGeom>
              <a:avLst/>
              <a:gdLst/>
              <a:ahLst/>
              <a:cxnLst/>
              <a:rect l="l" t="t" r="r" b="b"/>
              <a:pathLst>
                <a:path w="1128395" h="2252979">
                  <a:moveTo>
                    <a:pt x="1127987" y="0"/>
                  </a:moveTo>
                  <a:lnTo>
                    <a:pt x="1024313" y="16452"/>
                  </a:lnTo>
                  <a:lnTo>
                    <a:pt x="919525" y="34518"/>
                  </a:lnTo>
                  <a:lnTo>
                    <a:pt x="867690" y="44230"/>
                  </a:lnTo>
                  <a:lnTo>
                    <a:pt x="816372" y="54491"/>
                  </a:lnTo>
                  <a:lnTo>
                    <a:pt x="765678" y="65376"/>
                  </a:lnTo>
                  <a:lnTo>
                    <a:pt x="715718" y="76958"/>
                  </a:lnTo>
                  <a:lnTo>
                    <a:pt x="666598" y="89310"/>
                  </a:lnTo>
                  <a:lnTo>
                    <a:pt x="618426" y="102506"/>
                  </a:lnTo>
                  <a:lnTo>
                    <a:pt x="571312" y="116618"/>
                  </a:lnTo>
                  <a:lnTo>
                    <a:pt x="525362" y="131721"/>
                  </a:lnTo>
                  <a:lnTo>
                    <a:pt x="480684" y="147888"/>
                  </a:lnTo>
                  <a:lnTo>
                    <a:pt x="430896" y="167926"/>
                  </a:lnTo>
                  <a:lnTo>
                    <a:pt x="384208" y="189029"/>
                  </a:lnTo>
                  <a:lnTo>
                    <a:pt x="340527" y="211252"/>
                  </a:lnTo>
                  <a:lnTo>
                    <a:pt x="299759" y="234647"/>
                  </a:lnTo>
                  <a:lnTo>
                    <a:pt x="261810" y="259270"/>
                  </a:lnTo>
                  <a:lnTo>
                    <a:pt x="226586" y="285176"/>
                  </a:lnTo>
                  <a:lnTo>
                    <a:pt x="193994" y="312417"/>
                  </a:lnTo>
                  <a:lnTo>
                    <a:pt x="155231" y="350269"/>
                  </a:lnTo>
                  <a:lnTo>
                    <a:pt x="120924" y="390668"/>
                  </a:lnTo>
                  <a:lnTo>
                    <a:pt x="91116" y="433545"/>
                  </a:lnTo>
                  <a:lnTo>
                    <a:pt x="65849" y="478831"/>
                  </a:lnTo>
                  <a:lnTo>
                    <a:pt x="45166" y="526459"/>
                  </a:lnTo>
                  <a:lnTo>
                    <a:pt x="29110" y="576361"/>
                  </a:lnTo>
                  <a:lnTo>
                    <a:pt x="18855" y="619115"/>
                  </a:lnTo>
                  <a:lnTo>
                    <a:pt x="10818" y="662904"/>
                  </a:lnTo>
                  <a:lnTo>
                    <a:pt x="4996" y="707710"/>
                  </a:lnTo>
                  <a:lnTo>
                    <a:pt x="1391" y="753512"/>
                  </a:lnTo>
                  <a:lnTo>
                    <a:pt x="0" y="800293"/>
                  </a:lnTo>
                  <a:lnTo>
                    <a:pt x="822" y="848033"/>
                  </a:lnTo>
                  <a:lnTo>
                    <a:pt x="3858" y="896714"/>
                  </a:lnTo>
                  <a:lnTo>
                    <a:pt x="9107" y="946318"/>
                  </a:lnTo>
                  <a:lnTo>
                    <a:pt x="16567" y="996824"/>
                  </a:lnTo>
                  <a:lnTo>
                    <a:pt x="26239" y="1048215"/>
                  </a:lnTo>
                  <a:lnTo>
                    <a:pt x="38120" y="1100472"/>
                  </a:lnTo>
                  <a:lnTo>
                    <a:pt x="52211" y="1153576"/>
                  </a:lnTo>
                  <a:lnTo>
                    <a:pt x="64995" y="1196408"/>
                  </a:lnTo>
                  <a:lnTo>
                    <a:pt x="79166" y="1239765"/>
                  </a:lnTo>
                  <a:lnTo>
                    <a:pt x="94717" y="1283629"/>
                  </a:lnTo>
                  <a:lnTo>
                    <a:pt x="111640" y="1327982"/>
                  </a:lnTo>
                  <a:lnTo>
                    <a:pt x="129927" y="1372806"/>
                  </a:lnTo>
                  <a:lnTo>
                    <a:pt x="149570" y="1418084"/>
                  </a:lnTo>
                  <a:lnTo>
                    <a:pt x="170561" y="1463797"/>
                  </a:lnTo>
                  <a:lnTo>
                    <a:pt x="192893" y="1509929"/>
                  </a:lnTo>
                  <a:lnTo>
                    <a:pt x="216557" y="1556460"/>
                  </a:lnTo>
                  <a:lnTo>
                    <a:pt x="241546" y="1603374"/>
                  </a:lnTo>
                  <a:lnTo>
                    <a:pt x="267852" y="1650653"/>
                  </a:lnTo>
                  <a:lnTo>
                    <a:pt x="295467" y="1698279"/>
                  </a:lnTo>
                  <a:lnTo>
                    <a:pt x="336964" y="1766357"/>
                  </a:lnTo>
                  <a:lnTo>
                    <a:pt x="378755" y="1831167"/>
                  </a:lnTo>
                  <a:lnTo>
                    <a:pt x="420305" y="1892430"/>
                  </a:lnTo>
                  <a:lnTo>
                    <a:pt x="461082" y="1949868"/>
                  </a:lnTo>
                  <a:lnTo>
                    <a:pt x="500553" y="2003204"/>
                  </a:lnTo>
                  <a:lnTo>
                    <a:pt x="538182" y="2052160"/>
                  </a:lnTo>
                  <a:lnTo>
                    <a:pt x="573438" y="2096457"/>
                  </a:lnTo>
                  <a:lnTo>
                    <a:pt x="605787" y="2135818"/>
                  </a:lnTo>
                  <a:lnTo>
                    <a:pt x="634695" y="2169964"/>
                  </a:lnTo>
                  <a:lnTo>
                    <a:pt x="680055" y="2221501"/>
                  </a:lnTo>
                  <a:lnTo>
                    <a:pt x="708951" y="2252745"/>
                  </a:lnTo>
                  <a:lnTo>
                    <a:pt x="734047" y="2252745"/>
                  </a:lnTo>
                  <a:lnTo>
                    <a:pt x="730388" y="2248551"/>
                  </a:lnTo>
                  <a:lnTo>
                    <a:pt x="720686" y="2237217"/>
                  </a:lnTo>
                  <a:lnTo>
                    <a:pt x="685269" y="2194635"/>
                  </a:lnTo>
                  <a:lnTo>
                    <a:pt x="660606" y="2164136"/>
                  </a:lnTo>
                  <a:lnTo>
                    <a:pt x="632011" y="2127998"/>
                  </a:lnTo>
                  <a:lnTo>
                    <a:pt x="600008" y="2086596"/>
                  </a:lnTo>
                  <a:lnTo>
                    <a:pt x="565126" y="2040304"/>
                  </a:lnTo>
                  <a:lnTo>
                    <a:pt x="527891" y="1989496"/>
                  </a:lnTo>
                  <a:lnTo>
                    <a:pt x="488829" y="1934548"/>
                  </a:lnTo>
                  <a:lnTo>
                    <a:pt x="448468" y="1875834"/>
                  </a:lnTo>
                  <a:lnTo>
                    <a:pt x="407334" y="1813729"/>
                  </a:lnTo>
                  <a:lnTo>
                    <a:pt x="365954" y="1748607"/>
                  </a:lnTo>
                  <a:lnTo>
                    <a:pt x="324855" y="1680842"/>
                  </a:lnTo>
                  <a:lnTo>
                    <a:pt x="302959" y="1643205"/>
                  </a:lnTo>
                  <a:lnTo>
                    <a:pt x="281060" y="1604253"/>
                  </a:lnTo>
                  <a:lnTo>
                    <a:pt x="259290" y="1564069"/>
                  </a:lnTo>
                  <a:lnTo>
                    <a:pt x="237778" y="1522738"/>
                  </a:lnTo>
                  <a:lnTo>
                    <a:pt x="216655" y="1480345"/>
                  </a:lnTo>
                  <a:lnTo>
                    <a:pt x="196050" y="1436974"/>
                  </a:lnTo>
                  <a:lnTo>
                    <a:pt x="176093" y="1392709"/>
                  </a:lnTo>
                  <a:lnTo>
                    <a:pt x="156915" y="1347634"/>
                  </a:lnTo>
                  <a:lnTo>
                    <a:pt x="138645" y="1301835"/>
                  </a:lnTo>
                  <a:lnTo>
                    <a:pt x="121414" y="1255395"/>
                  </a:lnTo>
                  <a:lnTo>
                    <a:pt x="105352" y="1208400"/>
                  </a:lnTo>
                  <a:lnTo>
                    <a:pt x="90589" y="1160932"/>
                  </a:lnTo>
                  <a:lnTo>
                    <a:pt x="77255" y="1113078"/>
                  </a:lnTo>
                  <a:lnTo>
                    <a:pt x="65480" y="1064921"/>
                  </a:lnTo>
                  <a:lnTo>
                    <a:pt x="55394" y="1016545"/>
                  </a:lnTo>
                  <a:lnTo>
                    <a:pt x="47127" y="968035"/>
                  </a:lnTo>
                  <a:lnTo>
                    <a:pt x="40809" y="919476"/>
                  </a:lnTo>
                  <a:lnTo>
                    <a:pt x="36571" y="870951"/>
                  </a:lnTo>
                  <a:lnTo>
                    <a:pt x="34542" y="822546"/>
                  </a:lnTo>
                  <a:lnTo>
                    <a:pt x="34852" y="774345"/>
                  </a:lnTo>
                  <a:lnTo>
                    <a:pt x="37633" y="726431"/>
                  </a:lnTo>
                  <a:lnTo>
                    <a:pt x="43013" y="678890"/>
                  </a:lnTo>
                  <a:lnTo>
                    <a:pt x="51122" y="631806"/>
                  </a:lnTo>
                  <a:lnTo>
                    <a:pt x="62092" y="585264"/>
                  </a:lnTo>
                  <a:lnTo>
                    <a:pt x="74980" y="544315"/>
                  </a:lnTo>
                  <a:lnTo>
                    <a:pt x="91161" y="505069"/>
                  </a:lnTo>
                  <a:lnTo>
                    <a:pt x="110658" y="467506"/>
                  </a:lnTo>
                  <a:lnTo>
                    <a:pt x="133492" y="431604"/>
                  </a:lnTo>
                  <a:lnTo>
                    <a:pt x="159686" y="397344"/>
                  </a:lnTo>
                  <a:lnTo>
                    <a:pt x="189260" y="364705"/>
                  </a:lnTo>
                  <a:lnTo>
                    <a:pt x="222238" y="333666"/>
                  </a:lnTo>
                  <a:lnTo>
                    <a:pt x="258641" y="304206"/>
                  </a:lnTo>
                  <a:lnTo>
                    <a:pt x="298491" y="276305"/>
                  </a:lnTo>
                  <a:lnTo>
                    <a:pt x="341810" y="249943"/>
                  </a:lnTo>
                  <a:lnTo>
                    <a:pt x="388620" y="225098"/>
                  </a:lnTo>
                  <a:lnTo>
                    <a:pt x="438943" y="201751"/>
                  </a:lnTo>
                  <a:lnTo>
                    <a:pt x="492800" y="179880"/>
                  </a:lnTo>
                  <a:lnTo>
                    <a:pt x="536817" y="163958"/>
                  </a:lnTo>
                  <a:lnTo>
                    <a:pt x="582145" y="149076"/>
                  </a:lnTo>
                  <a:lnTo>
                    <a:pt x="628674" y="135160"/>
                  </a:lnTo>
                  <a:lnTo>
                    <a:pt x="676294" y="122140"/>
                  </a:lnTo>
                  <a:lnTo>
                    <a:pt x="724892" y="109943"/>
                  </a:lnTo>
                  <a:lnTo>
                    <a:pt x="774360" y="98498"/>
                  </a:lnTo>
                  <a:lnTo>
                    <a:pt x="824586" y="87733"/>
                  </a:lnTo>
                  <a:lnTo>
                    <a:pt x="875460" y="77577"/>
                  </a:lnTo>
                  <a:lnTo>
                    <a:pt x="926872" y="67958"/>
                  </a:lnTo>
                  <a:lnTo>
                    <a:pt x="1030865" y="50045"/>
                  </a:lnTo>
                  <a:lnTo>
                    <a:pt x="1127987" y="34621"/>
                  </a:lnTo>
                  <a:lnTo>
                    <a:pt x="112798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55D8DB52-0246-CC9C-DFBD-93FB55A291E7}"/>
              </a:ext>
            </a:extLst>
          </p:cNvPr>
          <p:cNvSpPr txBox="1"/>
          <p:nvPr/>
        </p:nvSpPr>
        <p:spPr>
          <a:xfrm>
            <a:off x="-513598" y="1982371"/>
            <a:ext cx="3781838" cy="1832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699" marR="5079" lvl="0" indent="0" algn="ctr" defTabSz="914400" eaLnBrk="1" fontAlgn="auto" latinLnBrk="0" hangingPunct="1">
              <a:lnSpc>
                <a:spcPct val="15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0" cap="none" spc="0" normalizeH="0" baseline="0" noProof="0" dirty="0">
                <a:ln>
                  <a:noFill/>
                </a:ln>
                <a:solidFill>
                  <a:srgbClr val="2B388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Animal Care</a:t>
            </a:r>
          </a:p>
          <a:p>
            <a:pPr marL="12699" marR="5079" lvl="0" indent="0" algn="ctr" defTabSz="914400" eaLnBrk="1" fontAlgn="auto" latinLnBrk="0" hangingPunct="1">
              <a:lnSpc>
                <a:spcPct val="15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0" cap="none" spc="0" normalizeH="0" baseline="0" noProof="0" dirty="0">
                <a:ln>
                  <a:noFill/>
                </a:ln>
                <a:solidFill>
                  <a:srgbClr val="2B388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Agriculture</a:t>
            </a:r>
          </a:p>
          <a:p>
            <a:pPr marL="12699" marR="5079" lvl="0" indent="0" algn="ctr" defTabSz="914400" eaLnBrk="1" fontAlgn="auto" latinLnBrk="0" hangingPunct="1">
              <a:lnSpc>
                <a:spcPct val="15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0" cap="none" spc="0" normalizeH="0" baseline="0" noProof="0" dirty="0">
                <a:ln>
                  <a:noFill/>
                </a:ln>
                <a:solidFill>
                  <a:srgbClr val="2B388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Business &amp; Administration</a:t>
            </a:r>
          </a:p>
          <a:p>
            <a:pPr marL="12699" marR="5079" lvl="0" indent="0" algn="ctr" defTabSz="914400" eaLnBrk="1" fontAlgn="auto" latinLnBrk="0" hangingPunct="1">
              <a:lnSpc>
                <a:spcPct val="15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0" cap="none" spc="0" normalizeH="0" baseline="0" noProof="0" dirty="0">
                <a:ln>
                  <a:noFill/>
                </a:ln>
                <a:solidFill>
                  <a:srgbClr val="2B388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Care Services</a:t>
            </a:r>
          </a:p>
          <a:p>
            <a:pPr marL="12699" marR="5079" lvl="0" indent="0" algn="ctr" defTabSz="914400" eaLnBrk="1" fontAlgn="auto" latinLnBrk="0" hangingPunct="1">
              <a:lnSpc>
                <a:spcPct val="15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0" cap="none" spc="0" normalizeH="0" baseline="0" noProof="0" dirty="0">
                <a:ln>
                  <a:noFill/>
                </a:ln>
                <a:solidFill>
                  <a:srgbClr val="2B388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Catering &amp; Hospitality</a:t>
            </a: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47EDB75-AC13-9C80-A74D-321629294EC8}"/>
              </a:ext>
            </a:extLst>
          </p:cNvPr>
          <p:cNvSpPr txBox="1"/>
          <p:nvPr/>
        </p:nvSpPr>
        <p:spPr>
          <a:xfrm>
            <a:off x="1873250" y="1974073"/>
            <a:ext cx="3990560" cy="1832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699" marR="5079" lvl="0" indent="0" algn="ctr" defTabSz="914400" eaLnBrk="1" fontAlgn="auto" latinLnBrk="0" hangingPunct="1">
              <a:lnSpc>
                <a:spcPct val="15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0" cap="none" spc="0" normalizeH="0" baseline="0" noProof="0" dirty="0">
                <a:ln>
                  <a:noFill/>
                </a:ln>
                <a:solidFill>
                  <a:srgbClr val="2B388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Construction</a:t>
            </a:r>
          </a:p>
          <a:p>
            <a:pPr marL="12699" marR="5079" lvl="0" indent="0" algn="ctr" defTabSz="914400" eaLnBrk="1" fontAlgn="auto" latinLnBrk="0" hangingPunct="1">
              <a:lnSpc>
                <a:spcPct val="15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0" cap="none" spc="0" normalizeH="0" baseline="0" noProof="0" dirty="0">
                <a:ln>
                  <a:noFill/>
                </a:ln>
                <a:solidFill>
                  <a:srgbClr val="2B388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Creativity &amp; Design</a:t>
            </a:r>
          </a:p>
          <a:p>
            <a:pPr marL="12699" marR="5079" lvl="0" indent="0" algn="ctr" defTabSz="914400" eaLnBrk="1" fontAlgn="auto" latinLnBrk="0" hangingPunct="1">
              <a:lnSpc>
                <a:spcPct val="15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0" cap="none" spc="0" normalizeH="0" baseline="0" noProof="0" dirty="0">
                <a:ln>
                  <a:noFill/>
                </a:ln>
                <a:solidFill>
                  <a:srgbClr val="2B388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Digital</a:t>
            </a:r>
          </a:p>
          <a:p>
            <a:pPr marL="12699" marR="5079" lvl="0" indent="0" algn="ctr" defTabSz="914400" eaLnBrk="1" fontAlgn="auto" latinLnBrk="0" hangingPunct="1">
              <a:lnSpc>
                <a:spcPct val="15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0" cap="none" spc="0" normalizeH="0" baseline="0" noProof="0" dirty="0">
                <a:ln>
                  <a:noFill/>
                </a:ln>
                <a:solidFill>
                  <a:srgbClr val="2B388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Education &amp; Childcare</a:t>
            </a:r>
          </a:p>
          <a:p>
            <a:pPr marL="12699" marR="5079" lvl="0" indent="0" algn="ctr" defTabSz="914400" eaLnBrk="1" fontAlgn="auto" latinLnBrk="0" hangingPunct="1">
              <a:lnSpc>
                <a:spcPct val="15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0" cap="none" spc="0" normalizeH="0" baseline="0" noProof="0" dirty="0">
                <a:ln>
                  <a:noFill/>
                </a:ln>
                <a:solidFill>
                  <a:srgbClr val="2B388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Engineering &amp; Manufacturing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79B3B27-137B-ABDB-4249-2B6863DE5891}"/>
              </a:ext>
            </a:extLst>
          </p:cNvPr>
          <p:cNvSpPr txBox="1"/>
          <p:nvPr/>
        </p:nvSpPr>
        <p:spPr>
          <a:xfrm>
            <a:off x="4260098" y="1995547"/>
            <a:ext cx="3990560" cy="1832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699" marR="5079" lvl="0" indent="0" algn="ctr" defTabSz="914400" eaLnBrk="1" fontAlgn="auto" latinLnBrk="0" hangingPunct="1">
              <a:lnSpc>
                <a:spcPct val="15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0" cap="none" spc="0" normalizeH="0" baseline="0" noProof="0" dirty="0">
                <a:ln>
                  <a:noFill/>
                </a:ln>
                <a:solidFill>
                  <a:srgbClr val="2B388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Hair &amp; Beauty</a:t>
            </a:r>
          </a:p>
          <a:p>
            <a:pPr marL="12699" marR="5079" lvl="0" indent="0" algn="ctr" defTabSz="914400" eaLnBrk="1" fontAlgn="auto" latinLnBrk="0" hangingPunct="1">
              <a:lnSpc>
                <a:spcPct val="15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0" cap="none" spc="0" normalizeH="0" baseline="0" noProof="0" dirty="0">
                <a:ln>
                  <a:noFill/>
                </a:ln>
                <a:solidFill>
                  <a:srgbClr val="2B388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Health &amp; Science</a:t>
            </a:r>
          </a:p>
          <a:p>
            <a:pPr marL="12699" marR="5079" lvl="0" indent="0" algn="ctr" defTabSz="914400" eaLnBrk="1" fontAlgn="auto" latinLnBrk="0" hangingPunct="1">
              <a:lnSpc>
                <a:spcPct val="15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0" cap="none" spc="0" normalizeH="0" baseline="0" noProof="0" dirty="0">
                <a:ln>
                  <a:noFill/>
                </a:ln>
                <a:solidFill>
                  <a:srgbClr val="2B388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Legal &amp; Finance</a:t>
            </a:r>
          </a:p>
          <a:p>
            <a:pPr marL="12699" marR="5079" lvl="0" indent="0" algn="ctr" defTabSz="914400" eaLnBrk="1" fontAlgn="auto" latinLnBrk="0" hangingPunct="1">
              <a:lnSpc>
                <a:spcPct val="15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0" cap="none" spc="0" normalizeH="0" baseline="0" noProof="0" dirty="0">
                <a:ln>
                  <a:noFill/>
                </a:ln>
                <a:solidFill>
                  <a:srgbClr val="2B388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Sales &amp; Marketing</a:t>
            </a:r>
          </a:p>
          <a:p>
            <a:pPr marL="12699" marR="5079" lvl="0" indent="0" algn="ctr" defTabSz="914400" eaLnBrk="1" fontAlgn="auto" latinLnBrk="0" hangingPunct="1">
              <a:lnSpc>
                <a:spcPct val="15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0" cap="none" spc="0" normalizeH="0" baseline="0" noProof="0" dirty="0">
                <a:ln>
                  <a:noFill/>
                </a:ln>
                <a:solidFill>
                  <a:srgbClr val="2B388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Transport &amp; Logistics</a:t>
            </a:r>
            <a:endParaRPr lang="en-GB" dirty="0"/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0781A89F-7C63-19F1-8CF9-AFC69EA6B86C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9</a:t>
            </a:fld>
            <a:endParaRPr lang="en-GB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94f52816-b35a-4a10-83c1-c3bee7eb5d1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94DD16F3ACF74284618384B10825E0" ma:contentTypeVersion="15" ma:contentTypeDescription="Create a new document." ma:contentTypeScope="" ma:versionID="2886ca377500dd5bbfeac562ff644e54">
  <xsd:schema xmlns:xsd="http://www.w3.org/2001/XMLSchema" xmlns:xs="http://www.w3.org/2001/XMLSchema" xmlns:p="http://schemas.microsoft.com/office/2006/metadata/properties" xmlns:ns3="94f52816-b35a-4a10-83c1-c3bee7eb5d13" xmlns:ns4="1b0c5c7d-52dd-41c0-9849-7fcecf3e19c3" targetNamespace="http://schemas.microsoft.com/office/2006/metadata/properties" ma:root="true" ma:fieldsID="5d7ea0673808037326dd9c3d1cbd8ae1" ns3:_="" ns4:_="">
    <xsd:import namespace="94f52816-b35a-4a10-83c1-c3bee7eb5d13"/>
    <xsd:import namespace="1b0c5c7d-52dd-41c0-9849-7fcecf3e19c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_activity" minOccurs="0"/>
                <xsd:element ref="ns3:MediaLengthInSeconds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f52816-b35a-4a10-83c1-c3bee7eb5d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_activity" ma:index="15" nillable="true" ma:displayName="_activity" ma:hidden="true" ma:internalName="_activity">
      <xsd:simpleType>
        <xsd:restriction base="dms:Note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18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0c5c7d-52dd-41c0-9849-7fcecf3e19c3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9BE4A2D-8FD1-4AC8-8DF4-340319F3B35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9CDD545-1F23-460A-B05D-CAD508B3B122}">
  <ds:schemaRefs>
    <ds:schemaRef ds:uri="http://www.w3.org/XML/1998/namespace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1b0c5c7d-52dd-41c0-9849-7fcecf3e19c3"/>
    <ds:schemaRef ds:uri="94f52816-b35a-4a10-83c1-c3bee7eb5d13"/>
  </ds:schemaRefs>
</ds:datastoreItem>
</file>

<file path=customXml/itemProps3.xml><?xml version="1.0" encoding="utf-8"?>
<ds:datastoreItem xmlns:ds="http://schemas.openxmlformats.org/officeDocument/2006/customXml" ds:itemID="{F5562AD6-7418-4380-889D-05EF0B7CEC1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4f52816-b35a-4a10-83c1-c3bee7eb5d13"/>
    <ds:schemaRef ds:uri="1b0c5c7d-52dd-41c0-9849-7fcecf3e19c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b378a54b-0c05-4470-8e0b-8c9edfbf73e1}" enabled="0" method="" siteId="{b378a54b-0c05-4470-8e0b-8c9edfbf73e1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864</TotalTime>
  <Words>1027</Words>
  <Application>Microsoft Office PowerPoint</Application>
  <PresentationFormat>Custom</PresentationFormat>
  <Paragraphs>205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Proxima Nova</vt:lpstr>
      <vt:lpstr>Office Theme</vt:lpstr>
      <vt:lpstr>OPTIONS</vt:lpstr>
      <vt:lpstr>There are 3 things to consider when thinking about what options to pick in your next stage of education </vt:lpstr>
      <vt:lpstr>Routes and Qualification Levels</vt:lpstr>
      <vt:lpstr>The Academic Route</vt:lpstr>
      <vt:lpstr>Typical ‘A’ Level Subjects</vt:lpstr>
      <vt:lpstr>The Technical Route</vt:lpstr>
      <vt:lpstr>Typical ‘T’ Level / BTEC Subjects </vt:lpstr>
      <vt:lpstr>The Work-Based/</vt:lpstr>
      <vt:lpstr>Typical Apprenticeship Subject Areas </vt:lpstr>
      <vt:lpstr>So, what about Post 18? </vt:lpstr>
      <vt:lpstr>PowerPoint Presentation</vt:lpstr>
      <vt:lpstr>Research Resources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OPPORTUNITIES</dc:title>
  <dc:creator>Philip Everett</dc:creator>
  <cp:lastModifiedBy>Tracy Gallagher</cp:lastModifiedBy>
  <cp:revision>11</cp:revision>
  <cp:lastPrinted>2022-11-23T08:52:30Z</cp:lastPrinted>
  <dcterms:created xsi:type="dcterms:W3CDTF">2022-10-19T12:01:30Z</dcterms:created>
  <dcterms:modified xsi:type="dcterms:W3CDTF">2024-06-03T12:55:17Z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2022-10-17T00:00:00Z</vt:filetime>
  </property>
  <property fmtid="{D5CDD505-2E9C-101B-9397-08002B2CF9AE}" pid="3" name="Creator">
    <vt:lpwstr>Adobe InDesign 17.4 (Macintosh)</vt:lpwstr>
  </property>
  <property fmtid="{D5CDD505-2E9C-101B-9397-08002B2CF9AE}" pid="4" name="LastSaved">
    <vt:filetime>2022-10-19T00:00:00Z</vt:filetime>
  </property>
  <property fmtid="{D5CDD505-2E9C-101B-9397-08002B2CF9AE}" pid="5" name="Producer">
    <vt:lpwstr>Adobe PDF Library 16.0.7</vt:lpwstr>
  </property>
  <property fmtid="{D5CDD505-2E9C-101B-9397-08002B2CF9AE}" pid="6" name="ContentTypeId">
    <vt:lpwstr>0x0101008394DD16F3ACF74284618384B10825E0</vt:lpwstr>
  </property>
  <property fmtid="{D5CDD505-2E9C-101B-9397-08002B2CF9AE}" pid="7" name="MediaServiceImageTags">
    <vt:lpwstr/>
  </property>
</Properties>
</file>